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0" r:id="rId1"/>
  </p:sldMasterIdLst>
  <p:notesMasterIdLst>
    <p:notesMasterId r:id="rId37"/>
  </p:notesMasterIdLst>
  <p:sldIdLst>
    <p:sldId id="332" r:id="rId2"/>
    <p:sldId id="256" r:id="rId3"/>
    <p:sldId id="287" r:id="rId4"/>
    <p:sldId id="288" r:id="rId5"/>
    <p:sldId id="289" r:id="rId6"/>
    <p:sldId id="331" r:id="rId7"/>
    <p:sldId id="292" r:id="rId8"/>
    <p:sldId id="293" r:id="rId9"/>
    <p:sldId id="296" r:id="rId10"/>
    <p:sldId id="302" r:id="rId11"/>
    <p:sldId id="301" r:id="rId12"/>
    <p:sldId id="300" r:id="rId13"/>
    <p:sldId id="329" r:id="rId14"/>
    <p:sldId id="330" r:id="rId15"/>
    <p:sldId id="304" r:id="rId16"/>
    <p:sldId id="305" r:id="rId17"/>
    <p:sldId id="307" r:id="rId18"/>
    <p:sldId id="306" r:id="rId19"/>
    <p:sldId id="303" r:id="rId20"/>
    <p:sldId id="311" r:id="rId21"/>
    <p:sldId id="312" r:id="rId22"/>
    <p:sldId id="313" r:id="rId23"/>
    <p:sldId id="314" r:id="rId24"/>
    <p:sldId id="315" r:id="rId25"/>
    <p:sldId id="316" r:id="rId26"/>
    <p:sldId id="319" r:id="rId27"/>
    <p:sldId id="318" r:id="rId28"/>
    <p:sldId id="320" r:id="rId29"/>
    <p:sldId id="321" r:id="rId30"/>
    <p:sldId id="317" r:id="rId31"/>
    <p:sldId id="310" r:id="rId32"/>
    <p:sldId id="324" r:id="rId33"/>
    <p:sldId id="325" r:id="rId34"/>
    <p:sldId id="326" r:id="rId35"/>
    <p:sldId id="32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32695-E991-194F-833E-AA20ECC0AE3E}" v="464" dt="2025-06-07T01:31:03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/>
    <p:restoredTop sz="94675"/>
  </p:normalViewPr>
  <p:slideViewPr>
    <p:cSldViewPr snapToGrid="0">
      <p:cViewPr>
        <p:scale>
          <a:sx n="66" d="100"/>
          <a:sy n="66" d="100"/>
        </p:scale>
        <p:origin x="704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Tongu" userId="be6b6092-29a0-4a6e-8100-8046392e9c8b" providerId="ADAL" clId="{31332695-E991-194F-833E-AA20ECC0AE3E}"/>
    <pc:docChg chg="undo redo custSel addSld delSld modSld sldOrd modMainMaster">
      <pc:chgData name="Daniel Tongu" userId="be6b6092-29a0-4a6e-8100-8046392e9c8b" providerId="ADAL" clId="{31332695-E991-194F-833E-AA20ECC0AE3E}" dt="2025-06-07T01:31:03.283" v="1781"/>
      <pc:docMkLst>
        <pc:docMk/>
      </pc:docMkLst>
      <pc:sldChg chg="addSp delSp modSp mod setBg addAnim delAnim modAnim setClrOvrMap delDesignElem">
        <pc:chgData name="Daniel Tongu" userId="be6b6092-29a0-4a6e-8100-8046392e9c8b" providerId="ADAL" clId="{31332695-E991-194F-833E-AA20ECC0AE3E}" dt="2025-06-07T01:29:15.123" v="1775" actId="21"/>
        <pc:sldMkLst>
          <pc:docMk/>
          <pc:sldMk cId="2553001646" sldId="256"/>
        </pc:sldMkLst>
        <pc:spChg chg="del mod">
          <ac:chgData name="Daniel Tongu" userId="be6b6092-29a0-4a6e-8100-8046392e9c8b" providerId="ADAL" clId="{31332695-E991-194F-833E-AA20ECC0AE3E}" dt="2025-06-06T21:43:18.573" v="2" actId="478"/>
          <ac:spMkLst>
            <pc:docMk/>
            <pc:sldMk cId="2553001646" sldId="256"/>
            <ac:spMk id="2" creationId="{423582A2-2457-5954-F527-421E79FE8091}"/>
          </ac:spMkLst>
        </pc:spChg>
        <pc:spChg chg="del">
          <ac:chgData name="Daniel Tongu" userId="be6b6092-29a0-4a6e-8100-8046392e9c8b" providerId="ADAL" clId="{31332695-E991-194F-833E-AA20ECC0AE3E}" dt="2025-06-06T21:44:08.425" v="8" actId="478"/>
          <ac:spMkLst>
            <pc:docMk/>
            <pc:sldMk cId="2553001646" sldId="256"/>
            <ac:spMk id="3" creationId="{C3614C02-338A-BA05-EB4A-0A518F19B81B}"/>
          </ac:spMkLst>
        </pc:spChg>
        <pc:spChg chg="add del mod">
          <ac:chgData name="Daniel Tongu" userId="be6b6092-29a0-4a6e-8100-8046392e9c8b" providerId="ADAL" clId="{31332695-E991-194F-833E-AA20ECC0AE3E}" dt="2025-06-06T21:43:22.237" v="3" actId="478"/>
          <ac:spMkLst>
            <pc:docMk/>
            <pc:sldMk cId="2553001646" sldId="256"/>
            <ac:spMk id="6" creationId="{BBDC21B6-F58D-5919-4F28-8A76DC1DAF1F}"/>
          </ac:spMkLst>
        </pc:spChg>
        <pc:spChg chg="add mod ord">
          <ac:chgData name="Daniel Tongu" userId="be6b6092-29a0-4a6e-8100-8046392e9c8b" providerId="ADAL" clId="{31332695-E991-194F-833E-AA20ECC0AE3E}" dt="2025-06-07T01:29:15.123" v="1775" actId="21"/>
          <ac:spMkLst>
            <pc:docMk/>
            <pc:sldMk cId="2553001646" sldId="256"/>
            <ac:spMk id="7" creationId="{BD51B5FE-FA89-AA95-59DD-E7A60406FA30}"/>
          </ac:spMkLst>
        </pc:spChg>
        <pc:spChg chg="del">
          <ac:chgData name="Daniel Tongu" userId="be6b6092-29a0-4a6e-8100-8046392e9c8b" providerId="ADAL" clId="{31332695-E991-194F-833E-AA20ECC0AE3E}" dt="2025-06-06T21:50:29.127" v="119" actId="26606"/>
          <ac:spMkLst>
            <pc:docMk/>
            <pc:sldMk cId="2553001646" sldId="256"/>
            <ac:spMk id="9" creationId="{6E448DB1-4196-18A6-15DA-C72635C1B11E}"/>
          </ac:spMkLst>
        </pc:spChg>
        <pc:spChg chg="add del mod">
          <ac:chgData name="Daniel Tongu" userId="be6b6092-29a0-4a6e-8100-8046392e9c8b" providerId="ADAL" clId="{31332695-E991-194F-833E-AA20ECC0AE3E}" dt="2025-06-06T21:44:22.529" v="9" actId="478"/>
          <ac:spMkLst>
            <pc:docMk/>
            <pc:sldMk cId="2553001646" sldId="256"/>
            <ac:spMk id="10" creationId="{9E7F574C-69BE-1AA7-77A0-A14AFF28E7B9}"/>
          </ac:spMkLst>
        </pc:spChg>
        <pc:spChg chg="del">
          <ac:chgData name="Daniel Tongu" userId="be6b6092-29a0-4a6e-8100-8046392e9c8b" providerId="ADAL" clId="{31332695-E991-194F-833E-AA20ECC0AE3E}" dt="2025-06-06T21:50:29.127" v="119" actId="26606"/>
          <ac:spMkLst>
            <pc:docMk/>
            <pc:sldMk cId="2553001646" sldId="256"/>
            <ac:spMk id="11" creationId="{DF15DF8A-891A-1965-E372-1BA1F3B945EF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2553001646" sldId="256"/>
            <ac:spMk id="15" creationId="{08C9B587-E65E-4B52-B37C-ABEBB6E87928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2553001646" sldId="256"/>
            <ac:spMk id="16" creationId="{6CCA5F87-1D1E-45CB-8D83-FC7EEFAD9935}"/>
          </ac:spMkLst>
        </pc:spChg>
        <pc:spChg chg="add del">
          <ac:chgData name="Daniel Tongu" userId="be6b6092-29a0-4a6e-8100-8046392e9c8b" providerId="ADAL" clId="{31332695-E991-194F-833E-AA20ECC0AE3E}" dt="2025-06-06T21:50:49.540" v="125" actId="26606"/>
          <ac:spMkLst>
            <pc:docMk/>
            <pc:sldMk cId="2553001646" sldId="256"/>
            <ac:spMk id="17" creationId="{21E0DC6F-DB0E-DBE1-8178-AE81BC6B96EA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2553001646" sldId="256"/>
            <ac:spMk id="18" creationId="{E91DC736-0EF8-4F87-9146-EBF1D2EE4D3D}"/>
          </ac:spMkLst>
        </pc:spChg>
        <pc:spChg chg="add del">
          <ac:chgData name="Daniel Tongu" userId="be6b6092-29a0-4a6e-8100-8046392e9c8b" providerId="ADAL" clId="{31332695-E991-194F-833E-AA20ECC0AE3E}" dt="2025-06-06T21:50:49.540" v="125" actId="26606"/>
          <ac:spMkLst>
            <pc:docMk/>
            <pc:sldMk cId="2553001646" sldId="256"/>
            <ac:spMk id="19" creationId="{84D07BF5-D29E-918E-55FE-747AF2A0E23F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2553001646" sldId="256"/>
            <ac:spMk id="20" creationId="{097CD68E-23E3-4007-8847-CD0944C4F7BE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2553001646" sldId="256"/>
            <ac:spMk id="21" creationId="{7CCFC2C6-6238-4A2F-93DE-2ADF74AF635E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2553001646" sldId="256"/>
            <ac:spMk id="22" creationId="{AF2F604E-43BE-4DC3-B983-E071523364F8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2553001646" sldId="256"/>
            <ac:spMk id="23" creationId="{AF2F604E-43BE-4DC3-B983-E071523364F8}"/>
          </ac:spMkLst>
        </pc:spChg>
        <pc:spChg chg="add del">
          <ac:chgData name="Daniel Tongu" userId="be6b6092-29a0-4a6e-8100-8046392e9c8b" providerId="ADAL" clId="{31332695-E991-194F-833E-AA20ECC0AE3E}" dt="2025-06-06T21:50:43.691" v="122" actId="26606"/>
          <ac:spMkLst>
            <pc:docMk/>
            <pc:sldMk cId="2553001646" sldId="256"/>
            <ac:spMk id="24" creationId="{D1BA7680-B1FB-4B6B-2155-45DD5D6C4CF8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2553001646" sldId="256"/>
            <ac:spMk id="25" creationId="{08C9B587-E65E-4B52-B37C-ABEBB6E87928}"/>
          </ac:spMkLst>
        </pc:spChg>
        <pc:spChg chg="add del">
          <ac:chgData name="Daniel Tongu" userId="be6b6092-29a0-4a6e-8100-8046392e9c8b" providerId="ADAL" clId="{31332695-E991-194F-833E-AA20ECC0AE3E}" dt="2025-06-06T21:50:43.691" v="122" actId="26606"/>
          <ac:spMkLst>
            <pc:docMk/>
            <pc:sldMk cId="2553001646" sldId="256"/>
            <ac:spMk id="26" creationId="{A9CCD9CD-49AE-3D3E-923B-81ECD3FBF75F}"/>
          </ac:spMkLst>
        </pc:spChg>
        <pc:spChg chg="add">
          <ac:chgData name="Daniel Tongu" userId="be6b6092-29a0-4a6e-8100-8046392e9c8b" providerId="ADAL" clId="{31332695-E991-194F-833E-AA20ECC0AE3E}" dt="2025-06-07T00:29:23.724" v="1483" actId="26606"/>
          <ac:spMkLst>
            <pc:docMk/>
            <pc:sldMk cId="2553001646" sldId="256"/>
            <ac:spMk id="27" creationId="{71B2258F-86CA-4D4D-8270-BC05FCDEBFB3}"/>
          </ac:spMkLst>
        </pc:spChg>
        <pc:spChg chg="add del">
          <ac:chgData name="Daniel Tongu" userId="be6b6092-29a0-4a6e-8100-8046392e9c8b" providerId="ADAL" clId="{31332695-E991-194F-833E-AA20ECC0AE3E}" dt="2025-06-06T21:50:49.537" v="124" actId="26606"/>
          <ac:spMkLst>
            <pc:docMk/>
            <pc:sldMk cId="2553001646" sldId="256"/>
            <ac:spMk id="28" creationId="{6E448DB1-4196-18A6-15DA-C72635C1B11E}"/>
          </ac:spMkLst>
        </pc:spChg>
        <pc:spChg chg="add del">
          <ac:chgData name="Daniel Tongu" userId="be6b6092-29a0-4a6e-8100-8046392e9c8b" providerId="ADAL" clId="{31332695-E991-194F-833E-AA20ECC0AE3E}" dt="2025-06-06T21:50:49.537" v="124" actId="26606"/>
          <ac:spMkLst>
            <pc:docMk/>
            <pc:sldMk cId="2553001646" sldId="256"/>
            <ac:spMk id="29" creationId="{76A10D8F-D463-70E5-239B-17AD65EF433D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2553001646" sldId="256"/>
            <ac:spMk id="31" creationId="{87B4472A-332B-71E5-8009-33841E7C3F0B}"/>
          </ac:spMkLst>
        </pc:spChg>
        <pc:picChg chg="del">
          <ac:chgData name="Daniel Tongu" userId="be6b6092-29a0-4a6e-8100-8046392e9c8b" providerId="ADAL" clId="{31332695-E991-194F-833E-AA20ECC0AE3E}" dt="2025-06-06T21:50:14.481" v="118" actId="478"/>
          <ac:picMkLst>
            <pc:docMk/>
            <pc:sldMk cId="2553001646" sldId="256"/>
            <ac:picMk id="4" creationId="{5F780183-5C2C-7694-D1B5-9D1517DE6D17}"/>
          </ac:picMkLst>
        </pc:picChg>
        <pc:picChg chg="add del mod ord">
          <ac:chgData name="Daniel Tongu" userId="be6b6092-29a0-4a6e-8100-8046392e9c8b" providerId="ADAL" clId="{31332695-E991-194F-833E-AA20ECC0AE3E}" dt="2025-06-07T00:46:38.174" v="1623" actId="478"/>
          <ac:picMkLst>
            <pc:docMk/>
            <pc:sldMk cId="2553001646" sldId="256"/>
            <ac:picMk id="13" creationId="{F0A87EE7-21B4-FC3C-835A-AC1E1C13E16B}"/>
          </ac:picMkLst>
        </pc:picChg>
      </pc:sldChg>
      <pc:sldChg chg="del">
        <pc:chgData name="Daniel Tongu" userId="be6b6092-29a0-4a6e-8100-8046392e9c8b" providerId="ADAL" clId="{31332695-E991-194F-833E-AA20ECC0AE3E}" dt="2025-06-06T21:54:59.949" v="194" actId="2696"/>
        <pc:sldMkLst>
          <pc:docMk/>
          <pc:sldMk cId="3159266212" sldId="257"/>
        </pc:sldMkLst>
      </pc:sldChg>
      <pc:sldChg chg="del">
        <pc:chgData name="Daniel Tongu" userId="be6b6092-29a0-4a6e-8100-8046392e9c8b" providerId="ADAL" clId="{31332695-E991-194F-833E-AA20ECC0AE3E}" dt="2025-06-06T21:55:10.742" v="197" actId="2696"/>
        <pc:sldMkLst>
          <pc:docMk/>
          <pc:sldMk cId="1045216853" sldId="258"/>
        </pc:sldMkLst>
      </pc:sldChg>
      <pc:sldChg chg="del">
        <pc:chgData name="Daniel Tongu" userId="be6b6092-29a0-4a6e-8100-8046392e9c8b" providerId="ADAL" clId="{31332695-E991-194F-833E-AA20ECC0AE3E}" dt="2025-06-06T21:55:11.398" v="199" actId="2696"/>
        <pc:sldMkLst>
          <pc:docMk/>
          <pc:sldMk cId="2511611589" sldId="259"/>
        </pc:sldMkLst>
      </pc:sldChg>
      <pc:sldChg chg="del">
        <pc:chgData name="Daniel Tongu" userId="be6b6092-29a0-4a6e-8100-8046392e9c8b" providerId="ADAL" clId="{31332695-E991-194F-833E-AA20ECC0AE3E}" dt="2025-06-06T21:55:12.678" v="203" actId="2696"/>
        <pc:sldMkLst>
          <pc:docMk/>
          <pc:sldMk cId="2083215869" sldId="260"/>
        </pc:sldMkLst>
      </pc:sldChg>
      <pc:sldChg chg="del">
        <pc:chgData name="Daniel Tongu" userId="be6b6092-29a0-4a6e-8100-8046392e9c8b" providerId="ADAL" clId="{31332695-E991-194F-833E-AA20ECC0AE3E}" dt="2025-06-06T21:55:13.476" v="206" actId="2696"/>
        <pc:sldMkLst>
          <pc:docMk/>
          <pc:sldMk cId="2034044387" sldId="261"/>
        </pc:sldMkLst>
      </pc:sldChg>
      <pc:sldChg chg="del">
        <pc:chgData name="Daniel Tongu" userId="be6b6092-29a0-4a6e-8100-8046392e9c8b" providerId="ADAL" clId="{31332695-E991-194F-833E-AA20ECC0AE3E}" dt="2025-06-06T21:55:14.389" v="210" actId="2696"/>
        <pc:sldMkLst>
          <pc:docMk/>
          <pc:sldMk cId="2230311032" sldId="262"/>
        </pc:sldMkLst>
      </pc:sldChg>
      <pc:sldChg chg="del">
        <pc:chgData name="Daniel Tongu" userId="be6b6092-29a0-4a6e-8100-8046392e9c8b" providerId="ADAL" clId="{31332695-E991-194F-833E-AA20ECC0AE3E}" dt="2025-06-06T21:55:15.177" v="214" actId="2696"/>
        <pc:sldMkLst>
          <pc:docMk/>
          <pc:sldMk cId="2195089284" sldId="263"/>
        </pc:sldMkLst>
      </pc:sldChg>
      <pc:sldChg chg="del">
        <pc:chgData name="Daniel Tongu" userId="be6b6092-29a0-4a6e-8100-8046392e9c8b" providerId="ADAL" clId="{31332695-E991-194F-833E-AA20ECC0AE3E}" dt="2025-06-06T21:55:15.809" v="217" actId="2696"/>
        <pc:sldMkLst>
          <pc:docMk/>
          <pc:sldMk cId="990101185" sldId="264"/>
        </pc:sldMkLst>
      </pc:sldChg>
      <pc:sldChg chg="del">
        <pc:chgData name="Daniel Tongu" userId="be6b6092-29a0-4a6e-8100-8046392e9c8b" providerId="ADAL" clId="{31332695-E991-194F-833E-AA20ECC0AE3E}" dt="2025-06-06T21:57:00.803" v="254" actId="2696"/>
        <pc:sldMkLst>
          <pc:docMk/>
          <pc:sldMk cId="2114260466" sldId="265"/>
        </pc:sldMkLst>
      </pc:sldChg>
      <pc:sldChg chg="del">
        <pc:chgData name="Daniel Tongu" userId="be6b6092-29a0-4a6e-8100-8046392e9c8b" providerId="ADAL" clId="{31332695-E991-194F-833E-AA20ECC0AE3E}" dt="2025-06-06T21:55:09.978" v="195" actId="2696"/>
        <pc:sldMkLst>
          <pc:docMk/>
          <pc:sldMk cId="1676338723" sldId="266"/>
        </pc:sldMkLst>
      </pc:sldChg>
      <pc:sldChg chg="del">
        <pc:chgData name="Daniel Tongu" userId="be6b6092-29a0-4a6e-8100-8046392e9c8b" providerId="ADAL" clId="{31332695-E991-194F-833E-AA20ECC0AE3E}" dt="2025-06-06T21:55:11.077" v="198" actId="2696"/>
        <pc:sldMkLst>
          <pc:docMk/>
          <pc:sldMk cId="3609109215" sldId="267"/>
        </pc:sldMkLst>
      </pc:sldChg>
      <pc:sldChg chg="del">
        <pc:chgData name="Daniel Tongu" userId="be6b6092-29a0-4a6e-8100-8046392e9c8b" providerId="ADAL" clId="{31332695-E991-194F-833E-AA20ECC0AE3E}" dt="2025-06-06T21:55:12.961" v="204" actId="2696"/>
        <pc:sldMkLst>
          <pc:docMk/>
          <pc:sldMk cId="1483912544" sldId="269"/>
        </pc:sldMkLst>
      </pc:sldChg>
      <pc:sldChg chg="del">
        <pc:chgData name="Daniel Tongu" userId="be6b6092-29a0-4a6e-8100-8046392e9c8b" providerId="ADAL" clId="{31332695-E991-194F-833E-AA20ECC0AE3E}" dt="2025-06-06T21:55:13.898" v="207" actId="2696"/>
        <pc:sldMkLst>
          <pc:docMk/>
          <pc:sldMk cId="2245159260" sldId="270"/>
        </pc:sldMkLst>
      </pc:sldChg>
      <pc:sldChg chg="del">
        <pc:chgData name="Daniel Tongu" userId="be6b6092-29a0-4a6e-8100-8046392e9c8b" providerId="ADAL" clId="{31332695-E991-194F-833E-AA20ECC0AE3E}" dt="2025-06-06T21:55:15.414" v="215" actId="2696"/>
        <pc:sldMkLst>
          <pc:docMk/>
          <pc:sldMk cId="1417905105" sldId="272"/>
        </pc:sldMkLst>
      </pc:sldChg>
      <pc:sldChg chg="del">
        <pc:chgData name="Daniel Tongu" userId="be6b6092-29a0-4a6e-8100-8046392e9c8b" providerId="ADAL" clId="{31332695-E991-194F-833E-AA20ECC0AE3E}" dt="2025-06-06T21:55:10.402" v="196" actId="2696"/>
        <pc:sldMkLst>
          <pc:docMk/>
          <pc:sldMk cId="3062410230" sldId="273"/>
        </pc:sldMkLst>
      </pc:sldChg>
      <pc:sldChg chg="del">
        <pc:chgData name="Daniel Tongu" userId="be6b6092-29a0-4a6e-8100-8046392e9c8b" providerId="ADAL" clId="{31332695-E991-194F-833E-AA20ECC0AE3E}" dt="2025-06-06T21:55:11.683" v="200" actId="2696"/>
        <pc:sldMkLst>
          <pc:docMk/>
          <pc:sldMk cId="883333621" sldId="274"/>
        </pc:sldMkLst>
      </pc:sldChg>
      <pc:sldChg chg="del">
        <pc:chgData name="Daniel Tongu" userId="be6b6092-29a0-4a6e-8100-8046392e9c8b" providerId="ADAL" clId="{31332695-E991-194F-833E-AA20ECC0AE3E}" dt="2025-06-06T21:55:12.099" v="201" actId="2696"/>
        <pc:sldMkLst>
          <pc:docMk/>
          <pc:sldMk cId="3503264361" sldId="275"/>
        </pc:sldMkLst>
      </pc:sldChg>
      <pc:sldChg chg="del">
        <pc:chgData name="Daniel Tongu" userId="be6b6092-29a0-4a6e-8100-8046392e9c8b" providerId="ADAL" clId="{31332695-E991-194F-833E-AA20ECC0AE3E}" dt="2025-06-06T21:55:12.346" v="202" actId="2696"/>
        <pc:sldMkLst>
          <pc:docMk/>
          <pc:sldMk cId="261521997" sldId="276"/>
        </pc:sldMkLst>
      </pc:sldChg>
      <pc:sldChg chg="del">
        <pc:chgData name="Daniel Tongu" userId="be6b6092-29a0-4a6e-8100-8046392e9c8b" providerId="ADAL" clId="{31332695-E991-194F-833E-AA20ECC0AE3E}" dt="2025-06-06T21:55:13.946" v="208" actId="2696"/>
        <pc:sldMkLst>
          <pc:docMk/>
          <pc:sldMk cId="2104325560" sldId="277"/>
        </pc:sldMkLst>
      </pc:sldChg>
      <pc:sldChg chg="del">
        <pc:chgData name="Daniel Tongu" userId="be6b6092-29a0-4a6e-8100-8046392e9c8b" providerId="ADAL" clId="{31332695-E991-194F-833E-AA20ECC0AE3E}" dt="2025-06-06T21:55:14.167" v="209" actId="2696"/>
        <pc:sldMkLst>
          <pc:docMk/>
          <pc:sldMk cId="1187105962" sldId="278"/>
        </pc:sldMkLst>
      </pc:sldChg>
      <pc:sldChg chg="del">
        <pc:chgData name="Daniel Tongu" userId="be6b6092-29a0-4a6e-8100-8046392e9c8b" providerId="ADAL" clId="{31332695-E991-194F-833E-AA20ECC0AE3E}" dt="2025-06-06T21:55:14.578" v="211" actId="2696"/>
        <pc:sldMkLst>
          <pc:docMk/>
          <pc:sldMk cId="714175353" sldId="279"/>
        </pc:sldMkLst>
      </pc:sldChg>
      <pc:sldChg chg="del">
        <pc:chgData name="Daniel Tongu" userId="be6b6092-29a0-4a6e-8100-8046392e9c8b" providerId="ADAL" clId="{31332695-E991-194F-833E-AA20ECC0AE3E}" dt="2025-06-06T21:55:14.878" v="212" actId="2696"/>
        <pc:sldMkLst>
          <pc:docMk/>
          <pc:sldMk cId="3964290696" sldId="280"/>
        </pc:sldMkLst>
      </pc:sldChg>
      <pc:sldChg chg="del">
        <pc:chgData name="Daniel Tongu" userId="be6b6092-29a0-4a6e-8100-8046392e9c8b" providerId="ADAL" clId="{31332695-E991-194F-833E-AA20ECC0AE3E}" dt="2025-06-06T21:55:14.972" v="213" actId="2696"/>
        <pc:sldMkLst>
          <pc:docMk/>
          <pc:sldMk cId="1358397871" sldId="281"/>
        </pc:sldMkLst>
      </pc:sldChg>
      <pc:sldChg chg="del">
        <pc:chgData name="Daniel Tongu" userId="be6b6092-29a0-4a6e-8100-8046392e9c8b" providerId="ADAL" clId="{31332695-E991-194F-833E-AA20ECC0AE3E}" dt="2025-06-06T21:55:15.580" v="216" actId="2696"/>
        <pc:sldMkLst>
          <pc:docMk/>
          <pc:sldMk cId="3055869550" sldId="282"/>
        </pc:sldMkLst>
      </pc:sldChg>
      <pc:sldChg chg="del">
        <pc:chgData name="Daniel Tongu" userId="be6b6092-29a0-4a6e-8100-8046392e9c8b" providerId="ADAL" clId="{31332695-E991-194F-833E-AA20ECC0AE3E}" dt="2025-06-06T21:55:16.055" v="218" actId="2696"/>
        <pc:sldMkLst>
          <pc:docMk/>
          <pc:sldMk cId="3179513461" sldId="283"/>
        </pc:sldMkLst>
      </pc:sldChg>
      <pc:sldChg chg="del">
        <pc:chgData name="Daniel Tongu" userId="be6b6092-29a0-4a6e-8100-8046392e9c8b" providerId="ADAL" clId="{31332695-E991-194F-833E-AA20ECC0AE3E}" dt="2025-06-06T21:55:16.327" v="219" actId="2696"/>
        <pc:sldMkLst>
          <pc:docMk/>
          <pc:sldMk cId="302973408" sldId="285"/>
        </pc:sldMkLst>
      </pc:sldChg>
      <pc:sldChg chg="del">
        <pc:chgData name="Daniel Tongu" userId="be6b6092-29a0-4a6e-8100-8046392e9c8b" providerId="ADAL" clId="{31332695-E991-194F-833E-AA20ECC0AE3E}" dt="2025-06-06T21:55:13.234" v="205" actId="2696"/>
        <pc:sldMkLst>
          <pc:docMk/>
          <pc:sldMk cId="3353478244" sldId="286"/>
        </pc:sldMkLst>
      </pc:sldChg>
      <pc:sldChg chg="addSp delSp modSp new mod modTransition setBg delDesignElem">
        <pc:chgData name="Daniel Tongu" userId="be6b6092-29a0-4a6e-8100-8046392e9c8b" providerId="ADAL" clId="{31332695-E991-194F-833E-AA20ECC0AE3E}" dt="2025-06-07T01:24:25.299" v="1744" actId="26606"/>
        <pc:sldMkLst>
          <pc:docMk/>
          <pc:sldMk cId="910836184" sldId="287"/>
        </pc:sldMkLst>
        <pc:spChg chg="mod">
          <ac:chgData name="Daniel Tongu" userId="be6b6092-29a0-4a6e-8100-8046392e9c8b" providerId="ADAL" clId="{31332695-E991-194F-833E-AA20ECC0AE3E}" dt="2025-06-07T01:24:25.297" v="1743" actId="26606"/>
          <ac:spMkLst>
            <pc:docMk/>
            <pc:sldMk cId="910836184" sldId="287"/>
            <ac:spMk id="2" creationId="{7E34A7EF-9144-5988-5712-CAE31F470854}"/>
          </ac:spMkLst>
        </pc:spChg>
        <pc:spChg chg="del mod">
          <ac:chgData name="Daniel Tongu" userId="be6b6092-29a0-4a6e-8100-8046392e9c8b" providerId="ADAL" clId="{31332695-E991-194F-833E-AA20ECC0AE3E}" dt="2025-06-06T21:45:26.318" v="34"/>
          <ac:spMkLst>
            <pc:docMk/>
            <pc:sldMk cId="910836184" sldId="287"/>
            <ac:spMk id="3" creationId="{C8B1A651-7C1F-363C-585F-E1B5BCFCBD97}"/>
          </ac:spMkLst>
        </pc:spChg>
        <pc:spChg chg="add del mod">
          <ac:chgData name="Daniel Tongu" userId="be6b6092-29a0-4a6e-8100-8046392e9c8b" providerId="ADAL" clId="{31332695-E991-194F-833E-AA20ECC0AE3E}" dt="2025-06-06T21:45:38.859" v="35" actId="26606"/>
          <ac:spMkLst>
            <pc:docMk/>
            <pc:sldMk cId="910836184" sldId="287"/>
            <ac:spMk id="4" creationId="{96DBFFC8-B344-2971-A1B5-7005FA893BCB}"/>
          </ac:spMkLst>
        </pc:spChg>
        <pc:spChg chg="add del">
          <ac:chgData name="Daniel Tongu" userId="be6b6092-29a0-4a6e-8100-8046392e9c8b" providerId="ADAL" clId="{31332695-E991-194F-833E-AA20ECC0AE3E}" dt="2025-06-06T22:29:34.282" v="542"/>
          <ac:spMkLst>
            <pc:docMk/>
            <pc:sldMk cId="910836184" sldId="287"/>
            <ac:spMk id="8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910836184" sldId="287"/>
            <ac:spMk id="9" creationId="{7AD7C5BE-418C-4A44-91BF-28E411F75BCA}"/>
          </ac:spMkLst>
        </pc:spChg>
        <pc:spChg chg="add del">
          <ac:chgData name="Daniel Tongu" userId="be6b6092-29a0-4a6e-8100-8046392e9c8b" providerId="ADAL" clId="{31332695-E991-194F-833E-AA20ECC0AE3E}" dt="2025-06-06T21:51:11.180" v="126" actId="26606"/>
          <ac:spMkLst>
            <pc:docMk/>
            <pc:sldMk cId="910836184" sldId="287"/>
            <ac:spMk id="10" creationId="{353CF00F-82D0-0DBA-75D5-1D01B4526C68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910836184" sldId="287"/>
            <ac:spMk id="11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1:24:25.299" v="1744" actId="26606"/>
          <ac:spMkLst>
            <pc:docMk/>
            <pc:sldMk cId="910836184" sldId="287"/>
            <ac:spMk id="12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6T21:56:38.623" v="253" actId="26606"/>
          <ac:spMkLst>
            <pc:docMk/>
            <pc:sldMk cId="910836184" sldId="287"/>
            <ac:spMk id="15" creationId="{1A466FCC-26A6-AD0C-513D-472AAABEC282}"/>
          </ac:spMkLst>
        </pc:spChg>
        <pc:spChg chg="add del">
          <ac:chgData name="Daniel Tongu" userId="be6b6092-29a0-4a6e-8100-8046392e9c8b" providerId="ADAL" clId="{31332695-E991-194F-833E-AA20ECC0AE3E}" dt="2025-06-07T01:24:15.454" v="1741" actId="26606"/>
          <ac:spMkLst>
            <pc:docMk/>
            <pc:sldMk cId="910836184" sldId="287"/>
            <ac:spMk id="17" creationId="{42A4FC2C-047E-45A5-965D-8E1E3BF09BC6}"/>
          </ac:spMkLst>
        </pc:spChg>
        <pc:spChg chg="add del">
          <ac:chgData name="Daniel Tongu" userId="be6b6092-29a0-4a6e-8100-8046392e9c8b" providerId="ADAL" clId="{31332695-E991-194F-833E-AA20ECC0AE3E}" dt="2025-06-07T01:24:25.297" v="1743" actId="26606"/>
          <ac:spMkLst>
            <pc:docMk/>
            <pc:sldMk cId="910836184" sldId="287"/>
            <ac:spMk id="19" creationId="{E02239D2-A05D-4A1C-9F06-FBA7FC730E1B}"/>
          </ac:spMkLst>
        </pc:spChg>
        <pc:spChg chg="add del">
          <ac:chgData name="Daniel Tongu" userId="be6b6092-29a0-4a6e-8100-8046392e9c8b" providerId="ADAL" clId="{31332695-E991-194F-833E-AA20ECC0AE3E}" dt="2025-06-06T22:05:18.174" v="318" actId="26606"/>
          <ac:spMkLst>
            <pc:docMk/>
            <pc:sldMk cId="910836184" sldId="287"/>
            <ac:spMk id="20" creationId="{01A22726-DA03-BCB0-F12E-98258FB7E5C0}"/>
          </ac:spMkLst>
        </pc:spChg>
        <pc:spChg chg="add">
          <ac:chgData name="Daniel Tongu" userId="be6b6092-29a0-4a6e-8100-8046392e9c8b" providerId="ADAL" clId="{31332695-E991-194F-833E-AA20ECC0AE3E}" dt="2025-06-07T01:24:25.299" v="1744" actId="26606"/>
          <ac:spMkLst>
            <pc:docMk/>
            <pc:sldMk cId="910836184" sldId="287"/>
            <ac:spMk id="21" creationId="{42A4FC2C-047E-45A5-965D-8E1E3BF09BC6}"/>
          </ac:spMkLst>
        </pc:spChg>
        <pc:spChg chg="add del">
          <ac:chgData name="Daniel Tongu" userId="be6b6092-29a0-4a6e-8100-8046392e9c8b" providerId="ADAL" clId="{31332695-E991-194F-833E-AA20ECC0AE3E}" dt="2025-06-06T22:05:18.156" v="317" actId="26606"/>
          <ac:spMkLst>
            <pc:docMk/>
            <pc:sldMk cId="910836184" sldId="287"/>
            <ac:spMk id="25" creationId="{848BE9A0-D1B2-9560-05F1-9376596FAC1A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910836184" sldId="287"/>
            <ac:spMk id="27" creationId="{01A22726-DA03-BCB0-F12E-98258FB7E5C0}"/>
          </ac:spMkLst>
        </pc:spChg>
        <pc:graphicFrameChg chg="add mod modGraphic">
          <ac:chgData name="Daniel Tongu" userId="be6b6092-29a0-4a6e-8100-8046392e9c8b" providerId="ADAL" clId="{31332695-E991-194F-833E-AA20ECC0AE3E}" dt="2025-06-07T01:24:25.297" v="1743" actId="26606"/>
          <ac:graphicFrameMkLst>
            <pc:docMk/>
            <pc:sldMk cId="910836184" sldId="287"/>
            <ac:graphicFrameMk id="6" creationId="{070811B7-164C-6C51-F57E-17FD428C0FE4}"/>
          </ac:graphicFrameMkLst>
        </pc:graphicFrameChg>
      </pc:sldChg>
      <pc:sldChg chg="addSp delSp modSp new mod modTransition setBg delDesignElem">
        <pc:chgData name="Daniel Tongu" userId="be6b6092-29a0-4a6e-8100-8046392e9c8b" providerId="ADAL" clId="{31332695-E991-194F-833E-AA20ECC0AE3E}" dt="2025-06-07T00:29:53.675" v="1485" actId="26606"/>
        <pc:sldMkLst>
          <pc:docMk/>
          <pc:sldMk cId="408625156" sldId="288"/>
        </pc:sldMkLst>
        <pc:spChg chg="del">
          <ac:chgData name="Daniel Tongu" userId="be6b6092-29a0-4a6e-8100-8046392e9c8b" providerId="ADAL" clId="{31332695-E991-194F-833E-AA20ECC0AE3E}" dt="2025-06-06T21:57:31.891" v="256" actId="478"/>
          <ac:spMkLst>
            <pc:docMk/>
            <pc:sldMk cId="408625156" sldId="288"/>
            <ac:spMk id="2" creationId="{F7658315-C088-D67F-D211-DC9D107155C2}"/>
          </ac:spMkLst>
        </pc:spChg>
        <pc:spChg chg="del">
          <ac:chgData name="Daniel Tongu" userId="be6b6092-29a0-4a6e-8100-8046392e9c8b" providerId="ADAL" clId="{31332695-E991-194F-833E-AA20ECC0AE3E}" dt="2025-06-06T21:57:31.891" v="256" actId="478"/>
          <ac:spMkLst>
            <pc:docMk/>
            <pc:sldMk cId="408625156" sldId="288"/>
            <ac:spMk id="3" creationId="{993C42E2-1AA2-648E-A6C3-0C98F7A3B2F9}"/>
          </ac:spMkLst>
        </pc:spChg>
        <pc:spChg chg="add mod">
          <ac:chgData name="Daniel Tongu" userId="be6b6092-29a0-4a6e-8100-8046392e9c8b" providerId="ADAL" clId="{31332695-E991-194F-833E-AA20ECC0AE3E}" dt="2025-06-07T00:29:53.675" v="1485" actId="26606"/>
          <ac:spMkLst>
            <pc:docMk/>
            <pc:sldMk cId="408625156" sldId="288"/>
            <ac:spMk id="4" creationId="{FE4127A8-BB91-D237-DFA3-94A26C671C48}"/>
          </ac:spMkLst>
        </pc:spChg>
        <pc:spChg chg="add del mod">
          <ac:chgData name="Daniel Tongu" userId="be6b6092-29a0-4a6e-8100-8046392e9c8b" providerId="ADAL" clId="{31332695-E991-194F-833E-AA20ECC0AE3E}" dt="2025-06-06T21:58:06.583" v="268" actId="26606"/>
          <ac:spMkLst>
            <pc:docMk/>
            <pc:sldMk cId="408625156" sldId="288"/>
            <ac:spMk id="5" creationId="{5911108E-E50E-F2DD-EC63-D181BE96346C}"/>
          </ac:spMkLst>
        </pc:spChg>
        <pc:spChg chg="add del">
          <ac:chgData name="Daniel Tongu" userId="be6b6092-29a0-4a6e-8100-8046392e9c8b" providerId="ADAL" clId="{31332695-E991-194F-833E-AA20ECC0AE3E}" dt="2025-06-06T22:28:24.495" v="523"/>
          <ac:spMkLst>
            <pc:docMk/>
            <pc:sldMk cId="408625156" sldId="288"/>
            <ac:spMk id="9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6T22:43:23.065" v="664" actId="26606"/>
          <ac:spMkLst>
            <pc:docMk/>
            <pc:sldMk cId="408625156" sldId="288"/>
            <ac:spMk id="10" creationId="{25F64367-9171-455F-9283-AC21BC55AE65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408625156" sldId="288"/>
            <ac:spMk id="11" creationId="{353CF00F-82D0-0DBA-75D5-1D01B4526C68}"/>
          </ac:spMkLst>
        </pc:spChg>
        <pc:spChg chg="add del">
          <ac:chgData name="Daniel Tongu" userId="be6b6092-29a0-4a6e-8100-8046392e9c8b" providerId="ADAL" clId="{31332695-E991-194F-833E-AA20ECC0AE3E}" dt="2025-06-06T22:27:24.886" v="512" actId="26606"/>
          <ac:spMkLst>
            <pc:docMk/>
            <pc:sldMk cId="408625156" sldId="288"/>
            <ac:spMk id="12" creationId="{BACC6370-2D7E-4714-9D71-7542949D7D5D}"/>
          </ac:spMkLst>
        </pc:spChg>
        <pc:spChg chg="add del">
          <ac:chgData name="Daniel Tongu" userId="be6b6092-29a0-4a6e-8100-8046392e9c8b" providerId="ADAL" clId="{31332695-E991-194F-833E-AA20ECC0AE3E}" dt="2025-06-06T22:43:23.065" v="664" actId="26606"/>
          <ac:spMkLst>
            <pc:docMk/>
            <pc:sldMk cId="408625156" sldId="288"/>
            <ac:spMk id="13" creationId="{EC603A95-5798-4F9F-80E4-CF53F302AA42}"/>
          </ac:spMkLst>
        </pc:spChg>
        <pc:spChg chg="add del">
          <ac:chgData name="Daniel Tongu" userId="be6b6092-29a0-4a6e-8100-8046392e9c8b" providerId="ADAL" clId="{31332695-E991-194F-833E-AA20ECC0AE3E}" dt="2025-06-06T22:27:24.886" v="512" actId="26606"/>
          <ac:spMkLst>
            <pc:docMk/>
            <pc:sldMk cId="408625156" sldId="288"/>
            <ac:spMk id="14" creationId="{F68B3F68-107C-434F-AA38-110D5EA91B85}"/>
          </ac:spMkLst>
        </pc:spChg>
        <pc:spChg chg="add del">
          <ac:chgData name="Daniel Tongu" userId="be6b6092-29a0-4a6e-8100-8046392e9c8b" providerId="ADAL" clId="{31332695-E991-194F-833E-AA20ECC0AE3E}" dt="2025-06-06T22:43:23.065" v="664" actId="26606"/>
          <ac:spMkLst>
            <pc:docMk/>
            <pc:sldMk cId="408625156" sldId="288"/>
            <ac:spMk id="15" creationId="{884F012D-6CD6-46AF-A834-6B0CA93008D6}"/>
          </ac:spMkLst>
        </pc:spChg>
        <pc:spChg chg="add del">
          <ac:chgData name="Daniel Tongu" userId="be6b6092-29a0-4a6e-8100-8046392e9c8b" providerId="ADAL" clId="{31332695-E991-194F-833E-AA20ECC0AE3E}" dt="2025-06-06T22:27:24.886" v="512" actId="26606"/>
          <ac:spMkLst>
            <pc:docMk/>
            <pc:sldMk cId="408625156" sldId="288"/>
            <ac:spMk id="16" creationId="{AAD0DBB9-1A4B-4391-81D4-CB19F9AB918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408625156" sldId="288"/>
            <ac:spMk id="17" creationId="{21292A5D-73B8-4675-8E32-725F825879B5}"/>
          </ac:spMkLst>
        </pc:spChg>
        <pc:spChg chg="add del">
          <ac:chgData name="Daniel Tongu" userId="be6b6092-29a0-4a6e-8100-8046392e9c8b" providerId="ADAL" clId="{31332695-E991-194F-833E-AA20ECC0AE3E}" dt="2025-06-06T22:27:24.886" v="512" actId="26606"/>
          <ac:spMkLst>
            <pc:docMk/>
            <pc:sldMk cId="408625156" sldId="288"/>
            <ac:spMk id="18" creationId="{063BBA22-50EA-4C4D-BE05-F1CE4E63AA56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408625156" sldId="288"/>
            <ac:spMk id="19" creationId="{91090741-A59B-469D-B35F-12BB7714BD5F}"/>
          </ac:spMkLst>
        </pc:spChg>
        <pc:spChg chg="add del">
          <ac:chgData name="Daniel Tongu" userId="be6b6092-29a0-4a6e-8100-8046392e9c8b" providerId="ADAL" clId="{31332695-E991-194F-833E-AA20ECC0AE3E}" dt="2025-06-06T22:27:33.878" v="515"/>
          <ac:spMkLst>
            <pc:docMk/>
            <pc:sldMk cId="408625156" sldId="288"/>
            <ac:spMk id="20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408625156" sldId="288"/>
            <ac:spMk id="21" creationId="{7AFBDFBD-17E3-463E-9655-159AA80F0AFA}"/>
          </ac:spMkLst>
        </pc:spChg>
        <pc:spChg chg="add">
          <ac:chgData name="Daniel Tongu" userId="be6b6092-29a0-4a6e-8100-8046392e9c8b" providerId="ADAL" clId="{31332695-E991-194F-833E-AA20ECC0AE3E}" dt="2025-06-07T00:29:53.675" v="1485" actId="26606"/>
          <ac:spMkLst>
            <pc:docMk/>
            <pc:sldMk cId="408625156" sldId="288"/>
            <ac:spMk id="22" creationId="{6C4028FD-8BAA-4A19-BFDE-594D991B7552}"/>
          </ac:spMkLst>
        </pc:spChg>
        <pc:graphicFrameChg chg="add mod modGraphic">
          <ac:chgData name="Daniel Tongu" userId="be6b6092-29a0-4a6e-8100-8046392e9c8b" providerId="ADAL" clId="{31332695-E991-194F-833E-AA20ECC0AE3E}" dt="2025-06-07T00:29:53.675" v="1485" actId="26606"/>
          <ac:graphicFrameMkLst>
            <pc:docMk/>
            <pc:sldMk cId="408625156" sldId="288"/>
            <ac:graphicFrameMk id="7" creationId="{C8A02930-2CE4-36BB-239D-68801563AA13}"/>
          </ac:graphicFrameMkLst>
        </pc:graphicFrameChg>
      </pc:sldChg>
      <pc:sldChg chg="new del">
        <pc:chgData name="Daniel Tongu" userId="be6b6092-29a0-4a6e-8100-8046392e9c8b" providerId="ADAL" clId="{31332695-E991-194F-833E-AA20ECC0AE3E}" dt="2025-06-06T21:58:27.637" v="270" actId="680"/>
        <pc:sldMkLst>
          <pc:docMk/>
          <pc:sldMk cId="37479677" sldId="289"/>
        </pc:sldMkLst>
      </pc:sldChg>
      <pc:sldChg chg="addSp delSp modSp new mod modTransition setBg delDesignElem">
        <pc:chgData name="Daniel Tongu" userId="be6b6092-29a0-4a6e-8100-8046392e9c8b" providerId="ADAL" clId="{31332695-E991-194F-833E-AA20ECC0AE3E}" dt="2025-06-07T01:17:26.121" v="1726" actId="26606"/>
        <pc:sldMkLst>
          <pc:docMk/>
          <pc:sldMk cId="818156002" sldId="289"/>
        </pc:sldMkLst>
        <pc:spChg chg="del">
          <ac:chgData name="Daniel Tongu" userId="be6b6092-29a0-4a6e-8100-8046392e9c8b" providerId="ADAL" clId="{31332695-E991-194F-833E-AA20ECC0AE3E}" dt="2025-06-06T21:58:46.178" v="272" actId="478"/>
          <ac:spMkLst>
            <pc:docMk/>
            <pc:sldMk cId="818156002" sldId="289"/>
            <ac:spMk id="2" creationId="{144BDFCB-5A7C-F4DF-A0F8-80303C515C19}"/>
          </ac:spMkLst>
        </pc:spChg>
        <pc:spChg chg="del">
          <ac:chgData name="Daniel Tongu" userId="be6b6092-29a0-4a6e-8100-8046392e9c8b" providerId="ADAL" clId="{31332695-E991-194F-833E-AA20ECC0AE3E}" dt="2025-06-06T21:58:46.178" v="272" actId="478"/>
          <ac:spMkLst>
            <pc:docMk/>
            <pc:sldMk cId="818156002" sldId="289"/>
            <ac:spMk id="3" creationId="{7F5DB477-8320-20D9-BAD3-3CC0F68775A7}"/>
          </ac:spMkLst>
        </pc:spChg>
        <pc:spChg chg="add mod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4" creationId="{D093F254-D279-BA28-0FBB-CE4353DA6DC5}"/>
          </ac:spMkLst>
        </pc:spChg>
        <pc:spChg chg="add del mod">
          <ac:chgData name="Daniel Tongu" userId="be6b6092-29a0-4a6e-8100-8046392e9c8b" providerId="ADAL" clId="{31332695-E991-194F-833E-AA20ECC0AE3E}" dt="2025-06-06T22:00:02.797" v="290" actId="26606"/>
          <ac:spMkLst>
            <pc:docMk/>
            <pc:sldMk cId="818156002" sldId="289"/>
            <ac:spMk id="5" creationId="{663A2EA3-857F-62CA-CA80-530F7A65CEF0}"/>
          </ac:spMkLst>
        </pc:spChg>
        <pc:spChg chg="add del">
          <ac:chgData name="Daniel Tongu" userId="be6b6092-29a0-4a6e-8100-8046392e9c8b" providerId="ADAL" clId="{31332695-E991-194F-833E-AA20ECC0AE3E}" dt="2025-06-06T22:00:00.356" v="287" actId="26606"/>
          <ac:spMkLst>
            <pc:docMk/>
            <pc:sldMk cId="818156002" sldId="289"/>
            <ac:spMk id="12" creationId="{37B65277-82C6-6D08-6DCA-4A7DCC3B7136}"/>
          </ac:spMkLst>
        </pc:spChg>
        <pc:spChg chg="add del">
          <ac:chgData name="Daniel Tongu" userId="be6b6092-29a0-4a6e-8100-8046392e9c8b" providerId="ADAL" clId="{31332695-E991-194F-833E-AA20ECC0AE3E}" dt="2025-06-06T22:00:00.356" v="287" actId="26606"/>
          <ac:spMkLst>
            <pc:docMk/>
            <pc:sldMk cId="818156002" sldId="289"/>
            <ac:spMk id="13" creationId="{663A2EA3-857F-62CA-CA80-530F7A65CEF0}"/>
          </ac:spMkLst>
        </pc:spChg>
        <pc:spChg chg="add del">
          <ac:chgData name="Daniel Tongu" userId="be6b6092-29a0-4a6e-8100-8046392e9c8b" providerId="ADAL" clId="{31332695-E991-194F-833E-AA20ECC0AE3E}" dt="2025-06-06T22:00:02.790" v="289" actId="26606"/>
          <ac:spMkLst>
            <pc:docMk/>
            <pc:sldMk cId="818156002" sldId="289"/>
            <ac:spMk id="16" creationId="{8207B083-EAC0-A5BB-C369-C9589EC7F2F0}"/>
          </ac:spMkLst>
        </pc:spChg>
        <pc:spChg chg="add del">
          <ac:chgData name="Daniel Tongu" userId="be6b6092-29a0-4a6e-8100-8046392e9c8b" providerId="ADAL" clId="{31332695-E991-194F-833E-AA20ECC0AE3E}" dt="2025-06-06T22:00:02.790" v="289" actId="26606"/>
          <ac:spMkLst>
            <pc:docMk/>
            <pc:sldMk cId="818156002" sldId="289"/>
            <ac:spMk id="18" creationId="{663A2EA3-857F-62CA-CA80-530F7A65CEF0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818156002" sldId="289"/>
            <ac:spMk id="20" creationId="{37B65277-82C6-6D08-6DCA-4A7DCC3B7136}"/>
          </ac:spMkLst>
        </pc:spChg>
        <pc:spChg chg="add del">
          <ac:chgData name="Daniel Tongu" userId="be6b6092-29a0-4a6e-8100-8046392e9c8b" providerId="ADAL" clId="{31332695-E991-194F-833E-AA20ECC0AE3E}" dt="2025-06-06T22:04:40.593" v="314" actId="26606"/>
          <ac:spMkLst>
            <pc:docMk/>
            <pc:sldMk cId="818156002" sldId="289"/>
            <ac:spMk id="21" creationId="{663A2EA3-857F-62CA-CA80-530F7A65CEF0}"/>
          </ac:spMkLst>
        </pc:spChg>
        <pc:spChg chg="add del">
          <ac:chgData name="Daniel Tongu" userId="be6b6092-29a0-4a6e-8100-8046392e9c8b" providerId="ADAL" clId="{31332695-E991-194F-833E-AA20ECC0AE3E}" dt="2025-06-07T00:40:32.817" v="1605" actId="26606"/>
          <ac:spMkLst>
            <pc:docMk/>
            <pc:sldMk cId="818156002" sldId="289"/>
            <ac:spMk id="29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0:40:11.154" v="1596" actId="26606"/>
          <ac:spMkLst>
            <pc:docMk/>
            <pc:sldMk cId="818156002" sldId="289"/>
            <ac:spMk id="34" creationId="{257363FD-7E77-4145-9483-331A807ADF0E}"/>
          </ac:spMkLst>
        </pc:spChg>
        <pc:spChg chg="add del">
          <ac:chgData name="Daniel Tongu" userId="be6b6092-29a0-4a6e-8100-8046392e9c8b" providerId="ADAL" clId="{31332695-E991-194F-833E-AA20ECC0AE3E}" dt="2025-06-07T00:40:14.791" v="1598" actId="26606"/>
          <ac:spMkLst>
            <pc:docMk/>
            <pc:sldMk cId="818156002" sldId="289"/>
            <ac:spMk id="36" creationId="{64185774-6FC0-4B8D-A8DB-A8854688960B}"/>
          </ac:spMkLst>
        </pc:spChg>
        <pc:spChg chg="add del">
          <ac:chgData name="Daniel Tongu" userId="be6b6092-29a0-4a6e-8100-8046392e9c8b" providerId="ADAL" clId="{31332695-E991-194F-833E-AA20ECC0AE3E}" dt="2025-06-07T00:40:14.791" v="1598" actId="26606"/>
          <ac:spMkLst>
            <pc:docMk/>
            <pc:sldMk cId="818156002" sldId="289"/>
            <ac:spMk id="37" creationId="{B86AA2DA-281A-4806-8977-D617AEAC830F}"/>
          </ac:spMkLst>
        </pc:spChg>
        <pc:spChg chg="add del">
          <ac:chgData name="Daniel Tongu" userId="be6b6092-29a0-4a6e-8100-8046392e9c8b" providerId="ADAL" clId="{31332695-E991-194F-833E-AA20ECC0AE3E}" dt="2025-06-07T00:40:14.791" v="1598" actId="26606"/>
          <ac:spMkLst>
            <pc:docMk/>
            <pc:sldMk cId="818156002" sldId="289"/>
            <ac:spMk id="38" creationId="{B7D3B4FC-79F4-47D2-9D79-DA876E6AD813}"/>
          </ac:spMkLst>
        </pc:spChg>
        <pc:spChg chg="add del">
          <ac:chgData name="Daniel Tongu" userId="be6b6092-29a0-4a6e-8100-8046392e9c8b" providerId="ADAL" clId="{31332695-E991-194F-833E-AA20ECC0AE3E}" dt="2025-06-07T00:40:14.791" v="1598" actId="26606"/>
          <ac:spMkLst>
            <pc:docMk/>
            <pc:sldMk cId="818156002" sldId="289"/>
            <ac:spMk id="40" creationId="{2775D660-3127-4688-9782-F7C4639B1691}"/>
          </ac:spMkLst>
        </pc:spChg>
        <pc:spChg chg="add del">
          <ac:chgData name="Daniel Tongu" userId="be6b6092-29a0-4a6e-8100-8046392e9c8b" providerId="ADAL" clId="{31332695-E991-194F-833E-AA20ECC0AE3E}" dt="2025-06-07T00:40:26.341" v="1600" actId="26606"/>
          <ac:spMkLst>
            <pc:docMk/>
            <pc:sldMk cId="818156002" sldId="289"/>
            <ac:spMk id="42" creationId="{9A002C20-86F6-46B0-8392-A37CAC548C71}"/>
          </ac:spMkLst>
        </pc:spChg>
        <pc:spChg chg="add del">
          <ac:chgData name="Daniel Tongu" userId="be6b6092-29a0-4a6e-8100-8046392e9c8b" providerId="ADAL" clId="{31332695-E991-194F-833E-AA20ECC0AE3E}" dt="2025-06-07T00:40:26.341" v="1600" actId="26606"/>
          <ac:spMkLst>
            <pc:docMk/>
            <pc:sldMk cId="818156002" sldId="289"/>
            <ac:spMk id="43" creationId="{C2972F54-37E5-4215-8174-927CD8DD41A7}"/>
          </ac:spMkLst>
        </pc:spChg>
        <pc:spChg chg="add del">
          <ac:chgData name="Daniel Tongu" userId="be6b6092-29a0-4a6e-8100-8046392e9c8b" providerId="ADAL" clId="{31332695-E991-194F-833E-AA20ECC0AE3E}" dt="2025-06-07T00:40:30.055" v="1602" actId="26606"/>
          <ac:spMkLst>
            <pc:docMk/>
            <pc:sldMk cId="818156002" sldId="289"/>
            <ac:spMk id="45" creationId="{4F7EBAE4-9945-4473-9E34-B2C66EA0F03D}"/>
          </ac:spMkLst>
        </pc:spChg>
        <pc:spChg chg="add del">
          <ac:chgData name="Daniel Tongu" userId="be6b6092-29a0-4a6e-8100-8046392e9c8b" providerId="ADAL" clId="{31332695-E991-194F-833E-AA20ECC0AE3E}" dt="2025-06-07T00:40:30.055" v="1602" actId="26606"/>
          <ac:spMkLst>
            <pc:docMk/>
            <pc:sldMk cId="818156002" sldId="289"/>
            <ac:spMk id="46" creationId="{70BEB1E7-2F88-40BC-B73D-42E5B6F80BFC}"/>
          </ac:spMkLst>
        </pc:spChg>
        <pc:spChg chg="add del">
          <ac:chgData name="Daniel Tongu" userId="be6b6092-29a0-4a6e-8100-8046392e9c8b" providerId="ADAL" clId="{31332695-E991-194F-833E-AA20ECC0AE3E}" dt="2025-06-07T00:40:30.055" v="1602" actId="26606"/>
          <ac:spMkLst>
            <pc:docMk/>
            <pc:sldMk cId="818156002" sldId="289"/>
            <ac:spMk id="47" creationId="{A7B99495-F43F-4D80-A44F-2CB4764EB90B}"/>
          </ac:spMkLst>
        </pc:spChg>
        <pc:spChg chg="add del">
          <ac:chgData name="Daniel Tongu" userId="be6b6092-29a0-4a6e-8100-8046392e9c8b" providerId="ADAL" clId="{31332695-E991-194F-833E-AA20ECC0AE3E}" dt="2025-06-07T00:40:32.793" v="1604" actId="26606"/>
          <ac:spMkLst>
            <pc:docMk/>
            <pc:sldMk cId="818156002" sldId="289"/>
            <ac:spMk id="49" creationId="{AA866F0E-F54B-4BF5-8A88-7D97BD45FC0C}"/>
          </ac:spMkLst>
        </pc:spChg>
        <pc:spChg chg="add del">
          <ac:chgData name="Daniel Tongu" userId="be6b6092-29a0-4a6e-8100-8046392e9c8b" providerId="ADAL" clId="{31332695-E991-194F-833E-AA20ECC0AE3E}" dt="2025-06-07T00:40:32.793" v="1604" actId="26606"/>
          <ac:spMkLst>
            <pc:docMk/>
            <pc:sldMk cId="818156002" sldId="289"/>
            <ac:spMk id="50" creationId="{8229EC50-E910-4AE2-9EEA-604A81EF6147}"/>
          </ac:spMkLst>
        </pc:spChg>
        <pc:spChg chg="add del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52" creationId="{21EA7FA8-6652-4CC5-90F4-3D48CAC0C2DD}"/>
          </ac:spMkLst>
        </pc:spChg>
        <pc:spChg chg="add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57" creationId="{E45CA849-654C-4173-AD99-B3A2528275F5}"/>
          </ac:spMkLst>
        </pc:spChg>
        <pc:spChg chg="add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59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7:26.121" v="1726" actId="26606"/>
          <ac:spMkLst>
            <pc:docMk/>
            <pc:sldMk cId="818156002" sldId="289"/>
            <ac:spMk id="61" creationId="{E5BBB0F9-6A59-4D02-A9C7-A2D6516684CE}"/>
          </ac:spMkLst>
        </pc:spChg>
        <pc:graphicFrameChg chg="add del">
          <ac:chgData name="Daniel Tongu" userId="be6b6092-29a0-4a6e-8100-8046392e9c8b" providerId="ADAL" clId="{31332695-E991-194F-833E-AA20ECC0AE3E}" dt="2025-06-06T21:59:45.056" v="281" actId="26606"/>
          <ac:graphicFrameMkLst>
            <pc:docMk/>
            <pc:sldMk cId="818156002" sldId="289"/>
            <ac:graphicFrameMk id="7" creationId="{72C21BE3-AF3E-3428-4E24-510027627276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1:59:46.741" v="283" actId="26606"/>
          <ac:graphicFrameMkLst>
            <pc:docMk/>
            <pc:sldMk cId="818156002" sldId="289"/>
            <ac:graphicFrameMk id="9" creationId="{24FE1396-F8DF-0159-7011-744F7BDE3E2D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1:59:48.043" v="285" actId="26606"/>
          <ac:graphicFrameMkLst>
            <pc:docMk/>
            <pc:sldMk cId="818156002" sldId="289"/>
            <ac:graphicFrameMk id="11" creationId="{0EF94AD4-125E-B23C-669B-E341CB5BAE54}"/>
          </ac:graphicFrameMkLst>
        </pc:graphicFrameChg>
        <pc:graphicFrameChg chg="add mod modGraphic">
          <ac:chgData name="Daniel Tongu" userId="be6b6092-29a0-4a6e-8100-8046392e9c8b" providerId="ADAL" clId="{31332695-E991-194F-833E-AA20ECC0AE3E}" dt="2025-06-07T01:17:26.121" v="1726" actId="26606"/>
          <ac:graphicFrameMkLst>
            <pc:docMk/>
            <pc:sldMk cId="818156002" sldId="289"/>
            <ac:graphicFrameMk id="24" creationId="{4AFB5975-9384-13BC-15D5-2F870EA6895B}"/>
          </ac:graphicFrameMkLst>
        </pc:graphicFrameChg>
        <pc:picChg chg="add del">
          <ac:chgData name="Daniel Tongu" userId="be6b6092-29a0-4a6e-8100-8046392e9c8b" providerId="ADAL" clId="{31332695-E991-194F-833E-AA20ECC0AE3E}" dt="2025-06-06T22:00:00.356" v="287" actId="26606"/>
          <ac:picMkLst>
            <pc:docMk/>
            <pc:sldMk cId="818156002" sldId="289"/>
            <ac:picMk id="14" creationId="{08E1548F-8DEF-5265-EB22-19B188F379EC}"/>
          </ac:picMkLst>
        </pc:picChg>
        <pc:picChg chg="add del">
          <ac:chgData name="Daniel Tongu" userId="be6b6092-29a0-4a6e-8100-8046392e9c8b" providerId="ADAL" clId="{31332695-E991-194F-833E-AA20ECC0AE3E}" dt="2025-06-06T22:00:02.790" v="289" actId="26606"/>
          <ac:picMkLst>
            <pc:docMk/>
            <pc:sldMk cId="818156002" sldId="289"/>
            <ac:picMk id="17" creationId="{F9DDD515-EF05-4ACC-163A-388CE18738D2}"/>
          </ac:picMkLst>
        </pc:picChg>
        <pc:picChg chg="add del">
          <ac:chgData name="Daniel Tongu" userId="be6b6092-29a0-4a6e-8100-8046392e9c8b" providerId="ADAL" clId="{31332695-E991-194F-833E-AA20ECC0AE3E}" dt="2025-06-06T22:30:10.056" v="545" actId="478"/>
          <ac:picMkLst>
            <pc:docMk/>
            <pc:sldMk cId="818156002" sldId="289"/>
            <ac:picMk id="22" creationId="{08E1548F-8DEF-5265-EB22-19B188F379EC}"/>
          </ac:picMkLst>
        </pc:picChg>
      </pc:sldChg>
      <pc:sldChg chg="addSp delSp modSp new del mod modTransition setBg setClrOvrMap delDesignElem">
        <pc:chgData name="Daniel Tongu" userId="be6b6092-29a0-4a6e-8100-8046392e9c8b" providerId="ADAL" clId="{31332695-E991-194F-833E-AA20ECC0AE3E}" dt="2025-06-06T22:32:14.601" v="555" actId="2696"/>
        <pc:sldMkLst>
          <pc:docMk/>
          <pc:sldMk cId="3612490762" sldId="290"/>
        </pc:sldMkLst>
        <pc:spChg chg="del">
          <ac:chgData name="Daniel Tongu" userId="be6b6092-29a0-4a6e-8100-8046392e9c8b" providerId="ADAL" clId="{31332695-E991-194F-833E-AA20ECC0AE3E}" dt="2025-06-06T22:00:43.123" v="292" actId="478"/>
          <ac:spMkLst>
            <pc:docMk/>
            <pc:sldMk cId="3612490762" sldId="290"/>
            <ac:spMk id="2" creationId="{0791E19B-3F0F-3872-B922-3A6CF8607A43}"/>
          </ac:spMkLst>
        </pc:spChg>
        <pc:spChg chg="del">
          <ac:chgData name="Daniel Tongu" userId="be6b6092-29a0-4a6e-8100-8046392e9c8b" providerId="ADAL" clId="{31332695-E991-194F-833E-AA20ECC0AE3E}" dt="2025-06-06T22:00:43.123" v="292" actId="478"/>
          <ac:spMkLst>
            <pc:docMk/>
            <pc:sldMk cId="3612490762" sldId="290"/>
            <ac:spMk id="3" creationId="{B7FD36C2-2BD2-60B7-C769-045DCE4FCB3E}"/>
          </ac:spMkLst>
        </pc:spChg>
        <pc:spChg chg="add mod">
          <ac:chgData name="Daniel Tongu" userId="be6b6092-29a0-4a6e-8100-8046392e9c8b" providerId="ADAL" clId="{31332695-E991-194F-833E-AA20ECC0AE3E}" dt="2025-06-06T22:31:31.727" v="554" actId="26606"/>
          <ac:spMkLst>
            <pc:docMk/>
            <pc:sldMk cId="3612490762" sldId="290"/>
            <ac:spMk id="4" creationId="{B6668BE3-3D40-1F15-E1E0-4CA680DA43C5}"/>
          </ac:spMkLst>
        </pc:spChg>
        <pc:spChg chg="add del mod">
          <ac:chgData name="Daniel Tongu" userId="be6b6092-29a0-4a6e-8100-8046392e9c8b" providerId="ADAL" clId="{31332695-E991-194F-833E-AA20ECC0AE3E}" dt="2025-06-06T22:31:31.727" v="554" actId="26606"/>
          <ac:spMkLst>
            <pc:docMk/>
            <pc:sldMk cId="3612490762" sldId="290"/>
            <ac:spMk id="5" creationId="{5DB9CCC8-6B08-FEAB-5C6B-0791072CFDDE}"/>
          </ac:spMkLst>
        </pc:spChg>
        <pc:spChg chg="add">
          <ac:chgData name="Daniel Tongu" userId="be6b6092-29a0-4a6e-8100-8046392e9c8b" providerId="ADAL" clId="{31332695-E991-194F-833E-AA20ECC0AE3E}" dt="2025-06-06T22:31:31.727" v="554" actId="26606"/>
          <ac:spMkLst>
            <pc:docMk/>
            <pc:sldMk cId="3612490762" sldId="290"/>
            <ac:spMk id="10" creationId="{6C9F9EF0-93D5-4D4B-BAFE-4770028147DD}"/>
          </ac:spMkLst>
        </pc:spChg>
        <pc:spChg chg="add del">
          <ac:chgData name="Daniel Tongu" userId="be6b6092-29a0-4a6e-8100-8046392e9c8b" providerId="ADAL" clId="{31332695-E991-194F-833E-AA20ECC0AE3E}" dt="2025-06-06T22:07:04.891" v="330" actId="26606"/>
          <ac:spMkLst>
            <pc:docMk/>
            <pc:sldMk cId="3612490762" sldId="290"/>
            <ac:spMk id="11" creationId="{2961259D-605E-E200-FF9F-7C8C71D7C8E4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3612490762" sldId="290"/>
            <ac:spMk id="16" creationId="{BA2AFC67-0973-EC0D-F14E-710D701B20BD}"/>
          </ac:spMkLst>
        </pc:spChg>
        <pc:graphicFrameChg chg="add del">
          <ac:chgData name="Daniel Tongu" userId="be6b6092-29a0-4a6e-8100-8046392e9c8b" providerId="ADAL" clId="{31332695-E991-194F-833E-AA20ECC0AE3E}" dt="2025-06-06T22:30:50.054" v="549" actId="26606"/>
          <ac:graphicFrameMkLst>
            <pc:docMk/>
            <pc:sldMk cId="3612490762" sldId="290"/>
            <ac:graphicFrameMk id="8" creationId="{096464C0-3A9C-42B3-B88E-8A6ECEFAA97B}"/>
          </ac:graphicFrameMkLst>
        </pc:graphicFrameChg>
        <pc:picChg chg="add del mod">
          <ac:chgData name="Daniel Tongu" userId="be6b6092-29a0-4a6e-8100-8046392e9c8b" providerId="ADAL" clId="{31332695-E991-194F-833E-AA20ECC0AE3E}" dt="2025-06-06T22:30:29.555" v="547" actId="478"/>
          <ac:picMkLst>
            <pc:docMk/>
            <pc:sldMk cId="3612490762" sldId="290"/>
            <ac:picMk id="7" creationId="{AC0E9D19-8C44-FE51-5395-27CC3A308819}"/>
          </ac:picMkLst>
        </pc:picChg>
      </pc:sldChg>
      <pc:sldChg chg="addSp delSp modSp new del mod modTransition setBg">
        <pc:chgData name="Daniel Tongu" userId="be6b6092-29a0-4a6e-8100-8046392e9c8b" providerId="ADAL" clId="{31332695-E991-194F-833E-AA20ECC0AE3E}" dt="2025-06-07T00:38:07.270" v="1593" actId="2696"/>
        <pc:sldMkLst>
          <pc:docMk/>
          <pc:sldMk cId="3515517115" sldId="291"/>
        </pc:sldMkLst>
        <pc:spChg chg="del">
          <ac:chgData name="Daniel Tongu" userId="be6b6092-29a0-4a6e-8100-8046392e9c8b" providerId="ADAL" clId="{31332695-E991-194F-833E-AA20ECC0AE3E}" dt="2025-06-06T22:02:01.875" v="301" actId="478"/>
          <ac:spMkLst>
            <pc:docMk/>
            <pc:sldMk cId="3515517115" sldId="291"/>
            <ac:spMk id="2" creationId="{6DE0FC12-9C86-2E9B-5823-C83CC797E8A6}"/>
          </ac:spMkLst>
        </pc:spChg>
        <pc:spChg chg="del">
          <ac:chgData name="Daniel Tongu" userId="be6b6092-29a0-4a6e-8100-8046392e9c8b" providerId="ADAL" clId="{31332695-E991-194F-833E-AA20ECC0AE3E}" dt="2025-06-06T22:02:01.875" v="301" actId="478"/>
          <ac:spMkLst>
            <pc:docMk/>
            <pc:sldMk cId="3515517115" sldId="291"/>
            <ac:spMk id="3" creationId="{2D1AD3B4-01D2-2694-E95B-C2D9FB73F41F}"/>
          </ac:spMkLst>
        </pc:spChg>
        <pc:spChg chg="add mod">
          <ac:chgData name="Daniel Tongu" userId="be6b6092-29a0-4a6e-8100-8046392e9c8b" providerId="ADAL" clId="{31332695-E991-194F-833E-AA20ECC0AE3E}" dt="2025-06-07T00:35:00.349" v="1569" actId="26606"/>
          <ac:spMkLst>
            <pc:docMk/>
            <pc:sldMk cId="3515517115" sldId="291"/>
            <ac:spMk id="4" creationId="{8BA2E030-A649-FDC9-41BA-13F511D82F6A}"/>
          </ac:spMkLst>
        </pc:spChg>
        <pc:spChg chg="add del mod">
          <ac:chgData name="Daniel Tongu" userId="be6b6092-29a0-4a6e-8100-8046392e9c8b" providerId="ADAL" clId="{31332695-E991-194F-833E-AA20ECC0AE3E}" dt="2025-06-06T22:35:22.805" v="583" actId="26606"/>
          <ac:spMkLst>
            <pc:docMk/>
            <pc:sldMk cId="3515517115" sldId="291"/>
            <ac:spMk id="5" creationId="{966D2AEE-B874-A030-9F2C-746D17CFE243}"/>
          </ac:spMkLst>
        </pc:spChg>
        <pc:spChg chg="add del">
          <ac:chgData name="Daniel Tongu" userId="be6b6092-29a0-4a6e-8100-8046392e9c8b" providerId="ADAL" clId="{31332695-E991-194F-833E-AA20ECC0AE3E}" dt="2025-06-06T22:39:02.299" v="638" actId="26606"/>
          <ac:spMkLst>
            <pc:docMk/>
            <pc:sldMk cId="3515517115" sldId="291"/>
            <ac:spMk id="9" creationId="{0AF33C27-9C85-4B30-9AD7-879D48AFE4FF}"/>
          </ac:spMkLst>
        </pc:spChg>
        <pc:spChg chg="add del">
          <ac:chgData name="Daniel Tongu" userId="be6b6092-29a0-4a6e-8100-8046392e9c8b" providerId="ADAL" clId="{31332695-E991-194F-833E-AA20ECC0AE3E}" dt="2025-06-06T22:39:02.299" v="638" actId="26606"/>
          <ac:spMkLst>
            <pc:docMk/>
            <pc:sldMk cId="3515517115" sldId="291"/>
            <ac:spMk id="10" creationId="{6D5089DD-882D-4413-B8BF-4798BFD84A98}"/>
          </ac:spMkLst>
        </pc:spChg>
        <pc:spChg chg="add del">
          <ac:chgData name="Daniel Tongu" userId="be6b6092-29a0-4a6e-8100-8046392e9c8b" providerId="ADAL" clId="{31332695-E991-194F-833E-AA20ECC0AE3E}" dt="2025-06-07T00:31:04.380" v="1493" actId="26606"/>
          <ac:spMkLst>
            <pc:docMk/>
            <pc:sldMk cId="3515517115" sldId="291"/>
            <ac:spMk id="11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6T22:38:56.103" v="634" actId="26606"/>
          <ac:spMkLst>
            <pc:docMk/>
            <pc:sldMk cId="3515517115" sldId="291"/>
            <ac:spMk id="12" creationId="{EA3CC36C-210F-452E-B0C6-CAE94609DD0E}"/>
          </ac:spMkLst>
        </pc:spChg>
        <pc:spChg chg="add del">
          <ac:chgData name="Daniel Tongu" userId="be6b6092-29a0-4a6e-8100-8046392e9c8b" providerId="ADAL" clId="{31332695-E991-194F-833E-AA20ECC0AE3E}" dt="2025-06-06T22:38:56.103" v="634" actId="26606"/>
          <ac:spMkLst>
            <pc:docMk/>
            <pc:sldMk cId="3515517115" sldId="291"/>
            <ac:spMk id="14" creationId="{FD77E017-7BFF-4018-BF75-AF8C6DDF08B3}"/>
          </ac:spMkLst>
        </pc:spChg>
        <pc:spChg chg="add del">
          <ac:chgData name="Daniel Tongu" userId="be6b6092-29a0-4a6e-8100-8046392e9c8b" providerId="ADAL" clId="{31332695-E991-194F-833E-AA20ECC0AE3E}" dt="2025-06-07T00:35:00.374" v="1570" actId="26606"/>
          <ac:spMkLst>
            <pc:docMk/>
            <pc:sldMk cId="3515517115" sldId="291"/>
            <ac:spMk id="16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0:35:00.349" v="1569" actId="26606"/>
          <ac:spMkLst>
            <pc:docMk/>
            <pc:sldMk cId="3515517115" sldId="291"/>
            <ac:spMk id="22" creationId="{39F23E05-E5C5-497C-A842-7BD21B207609}"/>
          </ac:spMkLst>
        </pc:spChg>
        <pc:spChg chg="add">
          <ac:chgData name="Daniel Tongu" userId="be6b6092-29a0-4a6e-8100-8046392e9c8b" providerId="ADAL" clId="{31332695-E991-194F-833E-AA20ECC0AE3E}" dt="2025-06-07T00:35:00.374" v="1570" actId="26606"/>
          <ac:spMkLst>
            <pc:docMk/>
            <pc:sldMk cId="3515517115" sldId="291"/>
            <ac:spMk id="24" creationId="{955A2079-FA98-4876-80F0-72364A7D2EA4}"/>
          </ac:spMkLst>
        </pc:spChg>
        <pc:graphicFrameChg chg="add mod modGraphic">
          <ac:chgData name="Daniel Tongu" userId="be6b6092-29a0-4a6e-8100-8046392e9c8b" providerId="ADAL" clId="{31332695-E991-194F-833E-AA20ECC0AE3E}" dt="2025-06-07T00:35:00.374" v="1570" actId="26606"/>
          <ac:graphicFrameMkLst>
            <pc:docMk/>
            <pc:sldMk cId="3515517115" sldId="291"/>
            <ac:graphicFrameMk id="7" creationId="{B0FF7DFF-1DD6-B279-66BC-CD63EC08EA6C}"/>
          </ac:graphicFrameMkLst>
        </pc:graphicFrameChg>
        <pc:picChg chg="add del">
          <ac:chgData name="Daniel Tongu" userId="be6b6092-29a0-4a6e-8100-8046392e9c8b" providerId="ADAL" clId="{31332695-E991-194F-833E-AA20ECC0AE3E}" dt="2025-06-07T00:35:00.349" v="1569" actId="26606"/>
          <ac:picMkLst>
            <pc:docMk/>
            <pc:sldMk cId="3515517115" sldId="291"/>
            <ac:picMk id="18" creationId="{9D3AA2E3-00DC-C2E0-E874-1E1138C1399D}"/>
          </ac:picMkLst>
        </pc:picChg>
      </pc:sldChg>
      <pc:sldChg chg="addSp delSp modSp new mod modTransition setBg">
        <pc:chgData name="Daniel Tongu" userId="be6b6092-29a0-4a6e-8100-8046392e9c8b" providerId="ADAL" clId="{31332695-E991-194F-833E-AA20ECC0AE3E}" dt="2025-06-07T01:18:21.504" v="1727" actId="26606"/>
        <pc:sldMkLst>
          <pc:docMk/>
          <pc:sldMk cId="1780611479" sldId="292"/>
        </pc:sldMkLst>
        <pc:spChg chg="del">
          <ac:chgData name="Daniel Tongu" userId="be6b6092-29a0-4a6e-8100-8046392e9c8b" providerId="ADAL" clId="{31332695-E991-194F-833E-AA20ECC0AE3E}" dt="2025-06-06T22:02:37.090" v="304" actId="478"/>
          <ac:spMkLst>
            <pc:docMk/>
            <pc:sldMk cId="1780611479" sldId="292"/>
            <ac:spMk id="2" creationId="{73D6ED8C-5D0E-E6A8-1304-394D504C3E51}"/>
          </ac:spMkLst>
        </pc:spChg>
        <pc:spChg chg="del">
          <ac:chgData name="Daniel Tongu" userId="be6b6092-29a0-4a6e-8100-8046392e9c8b" providerId="ADAL" clId="{31332695-E991-194F-833E-AA20ECC0AE3E}" dt="2025-06-06T22:02:37.090" v="304" actId="478"/>
          <ac:spMkLst>
            <pc:docMk/>
            <pc:sldMk cId="1780611479" sldId="292"/>
            <ac:spMk id="3" creationId="{0A53767E-2E16-6AAD-CA82-BFF4DF3665D6}"/>
          </ac:spMkLst>
        </pc:spChg>
        <pc:spChg chg="add mod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4" creationId="{4FEA9C48-DB4D-1AB2-6224-29B4A1F6FAD4}"/>
          </ac:spMkLst>
        </pc:spChg>
        <pc:spChg chg="add del mod">
          <ac:chgData name="Daniel Tongu" userId="be6b6092-29a0-4a6e-8100-8046392e9c8b" providerId="ADAL" clId="{31332695-E991-194F-833E-AA20ECC0AE3E}" dt="2025-06-06T22:03:36.417" v="312" actId="26606"/>
          <ac:spMkLst>
            <pc:docMk/>
            <pc:sldMk cId="1780611479" sldId="292"/>
            <ac:spMk id="5" creationId="{0CE57677-6512-127E-37DE-E8634034F4BB}"/>
          </ac:spMkLst>
        </pc:spChg>
        <pc:spChg chg="add del">
          <ac:chgData name="Daniel Tongu" userId="be6b6092-29a0-4a6e-8100-8046392e9c8b" providerId="ADAL" clId="{31332695-E991-194F-833E-AA20ECC0AE3E}" dt="2025-06-06T22:03:33.522" v="309" actId="26606"/>
          <ac:spMkLst>
            <pc:docMk/>
            <pc:sldMk cId="1780611479" sldId="292"/>
            <ac:spMk id="11" creationId="{600DC1B0-7E1A-BD02-3F93-19E6B1B75075}"/>
          </ac:spMkLst>
        </pc:spChg>
        <pc:spChg chg="add del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20" creationId="{53B021B3-DE93-4AB7-8A18-CF5F1CED88B8}"/>
          </ac:spMkLst>
        </pc:spChg>
        <pc:spChg chg="add del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22" creationId="{52D502E5-F6B4-4D58-B4AE-FC466FF15EE8}"/>
          </ac:spMkLst>
        </pc:spChg>
        <pc:spChg chg="add del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24" creationId="{9DECDBF4-02B6-4BB4-B65B-B8107AD6A9E8}"/>
          </ac:spMkLst>
        </pc:spChg>
        <pc:spChg chg="add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29" creationId="{AFF8D2E5-2C4E-47B1-930B-6C82B7C31331}"/>
          </ac:spMkLst>
        </pc:spChg>
        <pc:spChg chg="add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31" creationId="{801E4ADA-0EA9-4930-846E-3C11E8BED6DD}"/>
          </ac:spMkLst>
        </pc:spChg>
        <pc:spChg chg="add">
          <ac:chgData name="Daniel Tongu" userId="be6b6092-29a0-4a6e-8100-8046392e9c8b" providerId="ADAL" clId="{31332695-E991-194F-833E-AA20ECC0AE3E}" dt="2025-06-07T01:18:21.504" v="1727" actId="26606"/>
          <ac:spMkLst>
            <pc:docMk/>
            <pc:sldMk cId="1780611479" sldId="292"/>
            <ac:spMk id="33" creationId="{FB92FFCE-0C90-454E-AA25-D4EE9A6C39C5}"/>
          </ac:spMkLst>
        </pc:spChg>
        <pc:graphicFrameChg chg="add del">
          <ac:chgData name="Daniel Tongu" userId="be6b6092-29a0-4a6e-8100-8046392e9c8b" providerId="ADAL" clId="{31332695-E991-194F-833E-AA20ECC0AE3E}" dt="2025-06-06T22:03:33.522" v="309" actId="26606"/>
          <ac:graphicFrameMkLst>
            <pc:docMk/>
            <pc:sldMk cId="1780611479" sldId="292"/>
            <ac:graphicFrameMk id="7" creationId="{FE66619E-C08E-A00A-DF40-2B148D63149A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2:03:36.398" v="311" actId="26606"/>
          <ac:graphicFrameMkLst>
            <pc:docMk/>
            <pc:sldMk cId="1780611479" sldId="292"/>
            <ac:graphicFrameMk id="13" creationId="{41555079-61E5-41D8-123D-ED92DCD96FE0}"/>
          </ac:graphicFrameMkLst>
        </pc:graphicFrameChg>
        <pc:graphicFrameChg chg="add mod modGraphic">
          <ac:chgData name="Daniel Tongu" userId="be6b6092-29a0-4a6e-8100-8046392e9c8b" providerId="ADAL" clId="{31332695-E991-194F-833E-AA20ECC0AE3E}" dt="2025-06-07T01:18:21.504" v="1727" actId="26606"/>
          <ac:graphicFrameMkLst>
            <pc:docMk/>
            <pc:sldMk cId="1780611479" sldId="292"/>
            <ac:graphicFrameMk id="15" creationId="{6EB10F3C-1972-1987-4587-DD67900E2171}"/>
          </ac:graphicFrameMkLst>
        </pc:graphicFrameChg>
      </pc:sldChg>
      <pc:sldChg chg="addSp delSp modSp add mod modTransition setBg delDesignElem">
        <pc:chgData name="Daniel Tongu" userId="be6b6092-29a0-4a6e-8100-8046392e9c8b" providerId="ADAL" clId="{31332695-E991-194F-833E-AA20ECC0AE3E}" dt="2025-06-07T00:41:22.995" v="1610" actId="26606"/>
        <pc:sldMkLst>
          <pc:docMk/>
          <pc:sldMk cId="3735492147" sldId="293"/>
        </pc:sldMkLst>
        <pc:spChg chg="add mod">
          <ac:chgData name="Daniel Tongu" userId="be6b6092-29a0-4a6e-8100-8046392e9c8b" providerId="ADAL" clId="{31332695-E991-194F-833E-AA20ECC0AE3E}" dt="2025-06-07T00:41:22.995" v="1610" actId="26606"/>
          <ac:spMkLst>
            <pc:docMk/>
            <pc:sldMk cId="3735492147" sldId="293"/>
            <ac:spMk id="2" creationId="{FC2D3816-385C-09D1-D79C-2FD4549C3CB1}"/>
          </ac:spMkLst>
        </pc:spChg>
        <pc:spChg chg="add del mod">
          <ac:chgData name="Daniel Tongu" userId="be6b6092-29a0-4a6e-8100-8046392e9c8b" providerId="ADAL" clId="{31332695-E991-194F-833E-AA20ECC0AE3E}" dt="2025-06-06T22:08:03.586" v="342" actId="26606"/>
          <ac:spMkLst>
            <pc:docMk/>
            <pc:sldMk cId="3735492147" sldId="293"/>
            <ac:spMk id="3" creationId="{C73F6A3E-9C87-B278-E094-AE838A40E4D3}"/>
          </ac:spMkLst>
        </pc:spChg>
        <pc:spChg chg="add del mod">
          <ac:chgData name="Daniel Tongu" userId="be6b6092-29a0-4a6e-8100-8046392e9c8b" providerId="ADAL" clId="{31332695-E991-194F-833E-AA20ECC0AE3E}" dt="2025-06-07T00:03:54.429" v="1305" actId="26606"/>
          <ac:spMkLst>
            <pc:docMk/>
            <pc:sldMk cId="3735492147" sldId="293"/>
            <ac:spMk id="6" creationId="{08893B6E-03F8-EC04-9073-040201EC166A}"/>
          </ac:spMkLst>
        </pc:spChg>
        <pc:spChg chg="add del">
          <ac:chgData name="Daniel Tongu" userId="be6b6092-29a0-4a6e-8100-8046392e9c8b" providerId="ADAL" clId="{31332695-E991-194F-833E-AA20ECC0AE3E}" dt="2025-06-07T00:02:37.082" v="1295" actId="26606"/>
          <ac:spMkLst>
            <pc:docMk/>
            <pc:sldMk cId="3735492147" sldId="293"/>
            <ac:spMk id="7" creationId="{23D9B6CF-87DD-47C7-B38D-7C5353D4DC9D}"/>
          </ac:spMkLst>
        </pc:spChg>
        <pc:spChg chg="add del">
          <ac:chgData name="Daniel Tongu" userId="be6b6092-29a0-4a6e-8100-8046392e9c8b" providerId="ADAL" clId="{31332695-E991-194F-833E-AA20ECC0AE3E}" dt="2025-06-07T00:02:37.082" v="1295" actId="26606"/>
          <ac:spMkLst>
            <pc:docMk/>
            <pc:sldMk cId="3735492147" sldId="293"/>
            <ac:spMk id="8" creationId="{F77FF0B6-332F-4842-A5F8-EA360BD5FF84}"/>
          </ac:spMkLst>
        </pc:spChg>
        <pc:spChg chg="add del">
          <ac:chgData name="Daniel Tongu" userId="be6b6092-29a0-4a6e-8100-8046392e9c8b" providerId="ADAL" clId="{31332695-E991-194F-833E-AA20ECC0AE3E}" dt="2025-06-06T22:09:03.505" v="357" actId="26606"/>
          <ac:spMkLst>
            <pc:docMk/>
            <pc:sldMk cId="3735492147" sldId="293"/>
            <ac:spMk id="9" creationId="{1A466FCC-26A6-AD0C-513D-472AAABEC282}"/>
          </ac:spMkLst>
        </pc:spChg>
        <pc:spChg chg="add del">
          <ac:chgData name="Daniel Tongu" userId="be6b6092-29a0-4a6e-8100-8046392e9c8b" providerId="ADAL" clId="{31332695-E991-194F-833E-AA20ECC0AE3E}" dt="2025-06-06T22:41:43.779" v="652" actId="26606"/>
          <ac:spMkLst>
            <pc:docMk/>
            <pc:sldMk cId="3735492147" sldId="293"/>
            <ac:spMk id="10" creationId="{7AD7C5BE-418C-4A44-91BF-28E411F75BCA}"/>
          </ac:spMkLst>
        </pc:spChg>
        <pc:spChg chg="add del">
          <ac:chgData name="Daniel Tongu" userId="be6b6092-29a0-4a6e-8100-8046392e9c8b" providerId="ADAL" clId="{31332695-E991-194F-833E-AA20ECC0AE3E}" dt="2025-06-07T00:03:36.384" v="1302" actId="26606"/>
          <ac:spMkLst>
            <pc:docMk/>
            <pc:sldMk cId="3735492147" sldId="293"/>
            <ac:spMk id="11" creationId="{0AF33C27-9C85-4B30-9AD7-879D48AFE4FF}"/>
          </ac:spMkLst>
        </pc:spChg>
        <pc:spChg chg="add del">
          <ac:chgData name="Daniel Tongu" userId="be6b6092-29a0-4a6e-8100-8046392e9c8b" providerId="ADAL" clId="{31332695-E991-194F-833E-AA20ECC0AE3E}" dt="2025-06-07T00:02:37.082" v="1295" actId="26606"/>
          <ac:spMkLst>
            <pc:docMk/>
            <pc:sldMk cId="3735492147" sldId="293"/>
            <ac:spMk id="12" creationId="{EFE2328B-DA12-4B90-BD82-3CCF13AF6C83}"/>
          </ac:spMkLst>
        </pc:spChg>
        <pc:spChg chg="add del">
          <ac:chgData name="Daniel Tongu" userId="be6b6092-29a0-4a6e-8100-8046392e9c8b" providerId="ADAL" clId="{31332695-E991-194F-833E-AA20ECC0AE3E}" dt="2025-06-07T00:03:36.384" v="1302" actId="26606"/>
          <ac:spMkLst>
            <pc:docMk/>
            <pc:sldMk cId="3735492147" sldId="293"/>
            <ac:spMk id="13" creationId="{6D5089DD-882D-4413-B8BF-4798BFD84A98}"/>
          </ac:spMkLst>
        </pc:spChg>
        <pc:spChg chg="add del">
          <ac:chgData name="Daniel Tongu" userId="be6b6092-29a0-4a6e-8100-8046392e9c8b" providerId="ADAL" clId="{31332695-E991-194F-833E-AA20ECC0AE3E}" dt="2025-06-06T22:08:49.459" v="354" actId="26606"/>
          <ac:spMkLst>
            <pc:docMk/>
            <pc:sldMk cId="3735492147" sldId="293"/>
            <ac:spMk id="14" creationId="{43867147-1C83-BF71-39B0-B590EE7F349F}"/>
          </ac:spMkLst>
        </pc:spChg>
        <pc:spChg chg="add del">
          <ac:chgData name="Daniel Tongu" userId="be6b6092-29a0-4a6e-8100-8046392e9c8b" providerId="ADAL" clId="{31332695-E991-194F-833E-AA20ECC0AE3E}" dt="2025-06-06T22:09:03.503" v="356" actId="26606"/>
          <ac:spMkLst>
            <pc:docMk/>
            <pc:sldMk cId="3735492147" sldId="293"/>
            <ac:spMk id="16" creationId="{6ACA6F80-D392-A64E-3CF8-F28F1CCEE67B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3735492147" sldId="293"/>
            <ac:spMk id="18" creationId="{ACA57B90-B92C-2765-7DEE-ADAF6DEF919B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735492147" sldId="293"/>
            <ac:spMk id="19" creationId="{0AF33C27-9C85-4B30-9AD7-879D48AFE4FF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735492147" sldId="293"/>
            <ac:spMk id="20" creationId="{6D5089DD-882D-4413-B8BF-4798BFD84A98}"/>
          </ac:spMkLst>
        </pc:spChg>
        <pc:spChg chg="add del">
          <ac:chgData name="Daniel Tongu" userId="be6b6092-29a0-4a6e-8100-8046392e9c8b" providerId="ADAL" clId="{31332695-E991-194F-833E-AA20ECC0AE3E}" dt="2025-06-07T00:41:05.661" v="1607" actId="26606"/>
          <ac:spMkLst>
            <pc:docMk/>
            <pc:sldMk cId="3735492147" sldId="293"/>
            <ac:spMk id="26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0:41:22.976" v="1609" actId="26606"/>
          <ac:spMkLst>
            <pc:docMk/>
            <pc:sldMk cId="3735492147" sldId="293"/>
            <ac:spMk id="31" creationId="{738F59A4-4431-460D-8E49-6E65C189A566}"/>
          </ac:spMkLst>
        </pc:spChg>
        <pc:spChg chg="add">
          <ac:chgData name="Daniel Tongu" userId="be6b6092-29a0-4a6e-8100-8046392e9c8b" providerId="ADAL" clId="{31332695-E991-194F-833E-AA20ECC0AE3E}" dt="2025-06-07T00:41:22.995" v="1610" actId="26606"/>
          <ac:spMkLst>
            <pc:docMk/>
            <pc:sldMk cId="3735492147" sldId="293"/>
            <ac:spMk id="33" creationId="{955A2079-FA98-4876-80F0-72364A7D2EA4}"/>
          </ac:spMkLst>
        </pc:spChg>
        <pc:grpChg chg="add del">
          <ac:chgData name="Daniel Tongu" userId="be6b6092-29a0-4a6e-8100-8046392e9c8b" providerId="ADAL" clId="{31332695-E991-194F-833E-AA20ECC0AE3E}" dt="2025-06-07T00:41:22.976" v="1609" actId="26606"/>
          <ac:grpSpMkLst>
            <pc:docMk/>
            <pc:sldMk cId="3735492147" sldId="293"/>
            <ac:grpSpMk id="28" creationId="{8A919B9C-5C01-47E4-B2F2-45F589208ABF}"/>
          </ac:grpSpMkLst>
        </pc:grpChg>
        <pc:graphicFrameChg chg="add del mod modGraphic">
          <ac:chgData name="Daniel Tongu" userId="be6b6092-29a0-4a6e-8100-8046392e9c8b" providerId="ADAL" clId="{31332695-E991-194F-833E-AA20ECC0AE3E}" dt="2025-06-07T00:03:01.001" v="1297" actId="478"/>
          <ac:graphicFrameMkLst>
            <pc:docMk/>
            <pc:sldMk cId="3735492147" sldId="293"/>
            <ac:graphicFrameMk id="5" creationId="{E797B8C7-45CD-D066-1FA2-36212FD249CB}"/>
          </ac:graphicFrameMkLst>
        </pc:graphicFrameChg>
        <pc:graphicFrameChg chg="add del">
          <ac:chgData name="Daniel Tongu" userId="be6b6092-29a0-4a6e-8100-8046392e9c8b" providerId="ADAL" clId="{31332695-E991-194F-833E-AA20ECC0AE3E}" dt="2025-06-07T00:03:36.384" v="1302" actId="26606"/>
          <ac:graphicFrameMkLst>
            <pc:docMk/>
            <pc:sldMk cId="3735492147" sldId="293"/>
            <ac:graphicFrameMk id="15" creationId="{EDD1BF69-75E7-8AC3-598A-50C3E99C0B89}"/>
          </ac:graphicFrameMkLst>
        </pc:graphicFrameChg>
        <pc:graphicFrameChg chg="add del">
          <ac:chgData name="Daniel Tongu" userId="be6b6092-29a0-4a6e-8100-8046392e9c8b" providerId="ADAL" clId="{31332695-E991-194F-833E-AA20ECC0AE3E}" dt="2025-06-07T00:03:54.414" v="1304" actId="26606"/>
          <ac:graphicFrameMkLst>
            <pc:docMk/>
            <pc:sldMk cId="3735492147" sldId="293"/>
            <ac:graphicFrameMk id="17" creationId="{BBF82C97-EE14-C15D-6BBA-9BAA2028D784}"/>
          </ac:graphicFrameMkLst>
        </pc:graphicFrameChg>
        <pc:graphicFrameChg chg="add mod modGraphic">
          <ac:chgData name="Daniel Tongu" userId="be6b6092-29a0-4a6e-8100-8046392e9c8b" providerId="ADAL" clId="{31332695-E991-194F-833E-AA20ECC0AE3E}" dt="2025-06-07T00:41:22.995" v="1610" actId="26606"/>
          <ac:graphicFrameMkLst>
            <pc:docMk/>
            <pc:sldMk cId="3735492147" sldId="293"/>
            <ac:graphicFrameMk id="21" creationId="{EDD1BF69-75E7-8AC3-598A-50C3E99C0B89}"/>
          </ac:graphicFrameMkLst>
        </pc:graphicFrameChg>
      </pc:sldChg>
      <pc:sldChg chg="add del">
        <pc:chgData name="Daniel Tongu" userId="be6b6092-29a0-4a6e-8100-8046392e9c8b" providerId="ADAL" clId="{31332695-E991-194F-833E-AA20ECC0AE3E}" dt="2025-06-06T22:12:01.858" v="378" actId="2696"/>
        <pc:sldMkLst>
          <pc:docMk/>
          <pc:sldMk cId="441841450" sldId="294"/>
        </pc:sldMkLst>
      </pc:sldChg>
      <pc:sldChg chg="add del modTransition">
        <pc:chgData name="Daniel Tongu" userId="be6b6092-29a0-4a6e-8100-8046392e9c8b" providerId="ADAL" clId="{31332695-E991-194F-833E-AA20ECC0AE3E}" dt="2025-06-06T23:06:38.209" v="803" actId="2696"/>
        <pc:sldMkLst>
          <pc:docMk/>
          <pc:sldMk cId="1450854496" sldId="295"/>
        </pc:sldMkLst>
      </pc:sldChg>
      <pc:sldChg chg="addSp delSp modSp new mod modTransition setBg addAnim modAnim setClrOvrMap delDesignElem">
        <pc:chgData name="Daniel Tongu" userId="be6b6092-29a0-4a6e-8100-8046392e9c8b" providerId="ADAL" clId="{31332695-E991-194F-833E-AA20ECC0AE3E}" dt="2025-06-07T00:52:31.609" v="1643" actId="26606"/>
        <pc:sldMkLst>
          <pc:docMk/>
          <pc:sldMk cId="49090822" sldId="296"/>
        </pc:sldMkLst>
        <pc:spChg chg="del mod">
          <ac:chgData name="Daniel Tongu" userId="be6b6092-29a0-4a6e-8100-8046392e9c8b" providerId="ADAL" clId="{31332695-E991-194F-833E-AA20ECC0AE3E}" dt="2025-06-06T22:44:55.908" v="680" actId="478"/>
          <ac:spMkLst>
            <pc:docMk/>
            <pc:sldMk cId="49090822" sldId="296"/>
            <ac:spMk id="2" creationId="{FD1EBDBF-D352-6040-252C-8882A9AA197F}"/>
          </ac:spMkLst>
        </pc:spChg>
        <pc:spChg chg="del">
          <ac:chgData name="Daniel Tongu" userId="be6b6092-29a0-4a6e-8100-8046392e9c8b" providerId="ADAL" clId="{31332695-E991-194F-833E-AA20ECC0AE3E}" dt="2025-06-06T22:11:55.739" v="377" actId="26606"/>
          <ac:spMkLst>
            <pc:docMk/>
            <pc:sldMk cId="49090822" sldId="296"/>
            <ac:spMk id="3" creationId="{9807C3F6-2805-9A58-7810-53A9DDF7948E}"/>
          </ac:spMkLst>
        </pc:spChg>
        <pc:spChg chg="add mod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6" creationId="{056F85C7-81AB-6B8D-F7BF-36A83651A714}"/>
          </ac:spMkLst>
        </pc:spChg>
        <pc:spChg chg="add del">
          <ac:chgData name="Daniel Tongu" userId="be6b6092-29a0-4a6e-8100-8046392e9c8b" providerId="ADAL" clId="{31332695-E991-194F-833E-AA20ECC0AE3E}" dt="2025-06-06T22:21:44.452" v="443" actId="26606"/>
          <ac:spMkLst>
            <pc:docMk/>
            <pc:sldMk cId="49090822" sldId="296"/>
            <ac:spMk id="9" creationId="{310135D4-D3A1-4556-B91B-4A12069D4231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10" creationId="{577D6B2E-37A3-429E-A37C-F30ED6487282}"/>
          </ac:spMkLst>
        </pc:spChg>
        <pc:spChg chg="add del">
          <ac:chgData name="Daniel Tongu" userId="be6b6092-29a0-4a6e-8100-8046392e9c8b" providerId="ADAL" clId="{31332695-E991-194F-833E-AA20ECC0AE3E}" dt="2025-06-06T22:21:44.452" v="443" actId="26606"/>
          <ac:spMkLst>
            <pc:docMk/>
            <pc:sldMk cId="49090822" sldId="296"/>
            <ac:spMk id="11" creationId="{A9CCD9CD-49AE-3D3E-923B-81ECD3FBF75F}"/>
          </ac:spMkLst>
        </pc:spChg>
        <pc:spChg chg="add del">
          <ac:chgData name="Daniel Tongu" userId="be6b6092-29a0-4a6e-8100-8046392e9c8b" providerId="ADAL" clId="{31332695-E991-194F-833E-AA20ECC0AE3E}" dt="2025-06-06T22:45:31.233" v="695" actId="26606"/>
          <ac:spMkLst>
            <pc:docMk/>
            <pc:sldMk cId="49090822" sldId="296"/>
            <ac:spMk id="12" creationId="{A70E44F7-1AE7-45C1-BB2F-447BC47EA0F3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13" creationId="{5CEAD642-85CF-4750-8432-7C80C901F001}"/>
          </ac:spMkLst>
        </pc:spChg>
        <pc:spChg chg="add">
          <ac:chgData name="Daniel Tongu" userId="be6b6092-29a0-4a6e-8100-8046392e9c8b" providerId="ADAL" clId="{31332695-E991-194F-833E-AA20ECC0AE3E}" dt="2025-06-07T00:46:26.403" v="1621" actId="26606"/>
          <ac:spMkLst>
            <pc:docMk/>
            <pc:sldMk cId="49090822" sldId="296"/>
            <ac:spMk id="15" creationId="{FA33EEAE-15D5-4119-8C1E-89D943F911EF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49090822" sldId="296"/>
            <ac:spMk id="16" creationId="{7A875D55-4A80-43E9-38F6-27E3664939B0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17" creationId="{730D8B3B-9B80-4025-B934-26DC7D7CD231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19" creationId="{1064D5D5-227B-4F66-9AEA-46F570E793BD}"/>
          </ac:spMkLst>
        </pc:spChg>
        <pc:spChg chg="add">
          <ac:chgData name="Daniel Tongu" userId="be6b6092-29a0-4a6e-8100-8046392e9c8b" providerId="ADAL" clId="{31332695-E991-194F-833E-AA20ECC0AE3E}" dt="2025-06-07T00:46:26.403" v="1621" actId="26606"/>
          <ac:spMkLst>
            <pc:docMk/>
            <pc:sldMk cId="49090822" sldId="296"/>
            <ac:spMk id="21" creationId="{646B67A4-D328-4747-A82B-65E84FA46368}"/>
          </ac:spMkLst>
        </pc:spChg>
        <pc:spChg chg="add del">
          <ac:chgData name="Daniel Tongu" userId="be6b6092-29a0-4a6e-8100-8046392e9c8b" providerId="ADAL" clId="{31332695-E991-194F-833E-AA20ECC0AE3E}" dt="2025-06-07T00:46:45.193" v="1624" actId="26606"/>
          <ac:spMkLst>
            <pc:docMk/>
            <pc:sldMk cId="49090822" sldId="296"/>
            <ac:spMk id="23" creationId="{B5A1B09C-1565-46F8-B70F-621C5EB48A09}"/>
          </ac:spMkLst>
        </pc:spChg>
        <pc:spChg chg="add">
          <ac:chgData name="Daniel Tongu" userId="be6b6092-29a0-4a6e-8100-8046392e9c8b" providerId="ADAL" clId="{31332695-E991-194F-833E-AA20ECC0AE3E}" dt="2025-06-07T00:46:26.403" v="1621" actId="26606"/>
          <ac:spMkLst>
            <pc:docMk/>
            <pc:sldMk cId="49090822" sldId="296"/>
            <ac:spMk id="25" creationId="{8C516CC8-80AC-446C-A56E-9F54B7210402}"/>
          </ac:spMkLst>
        </pc:spChg>
        <pc:spChg chg="add 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30" creationId="{8C790BE2-4E4F-4AAF-81A2-4A6F4885EBE6}"/>
          </ac:spMkLst>
        </pc:spChg>
        <pc:spChg chg="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32" creationId="{D28B54C3-B57B-472A-B96E-1FCB67093DC2}"/>
          </ac:spMkLst>
        </pc:spChg>
        <pc:spChg chg="add 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38" creationId="{C4C9F2B0-1044-46EB-8AEB-C3BFFDE6C2CC}"/>
          </ac:spMkLst>
        </pc:spChg>
        <pc:spChg chg="add 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40" creationId="{0C395952-4E26-45A2-8756-2ADFD6E53C6E}"/>
          </ac:spMkLst>
        </pc:spChg>
        <pc:spChg chg="add del">
          <ac:chgData name="Daniel Tongu" userId="be6b6092-29a0-4a6e-8100-8046392e9c8b" providerId="ADAL" clId="{31332695-E991-194F-833E-AA20ECC0AE3E}" dt="2025-06-07T00:48:25.901" v="1626" actId="26606"/>
          <ac:spMkLst>
            <pc:docMk/>
            <pc:sldMk cId="49090822" sldId="296"/>
            <ac:spMk id="42" creationId="{4734BADF-9461-4621-B112-2D7BABEA7DD0}"/>
          </ac:spMkLst>
        </pc:spChg>
        <pc:spChg chg="add 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47" creationId="{DA9C8D46-54D8-4DF1-99A2-E651C7B132F4}"/>
          </ac:spMkLst>
        </pc:spChg>
        <pc:spChg chg="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49" creationId="{9715DAF0-AE1B-46C9-8A6B-DB2AA05AB91D}"/>
          </ac:spMkLst>
        </pc:spChg>
        <pc:spChg chg="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51" creationId="{DE12BF4D-F47A-41C1-85FC-652E412D3B47}"/>
          </ac:spMkLst>
        </pc:spChg>
        <pc:spChg chg="add 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53" creationId="{AAF055B3-1F95-4ABA-BFE4-A58320A8206E}"/>
          </ac:spMkLst>
        </pc:spChg>
        <pc:spChg chg="add 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55" creationId="{65FBF53F-BBBA-4974-AD72-0E8CD294E50F}"/>
          </ac:spMkLst>
        </pc:spChg>
        <pc:spChg chg="add del">
          <ac:chgData name="Daniel Tongu" userId="be6b6092-29a0-4a6e-8100-8046392e9c8b" providerId="ADAL" clId="{31332695-E991-194F-833E-AA20ECC0AE3E}" dt="2025-06-07T00:49:35.885" v="1633" actId="26606"/>
          <ac:spMkLst>
            <pc:docMk/>
            <pc:sldMk cId="49090822" sldId="296"/>
            <ac:spMk id="57" creationId="{5A2875D7-3769-4291-959E-9FAD764A760C}"/>
          </ac:spMkLst>
        </pc:spChg>
        <pc:spChg chg="add del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63" creationId="{EB0222B5-B739-82A9-5CCC-C5585AE12A69}"/>
          </ac:spMkLst>
        </pc:spChg>
        <pc:spChg chg="add del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65" creationId="{5BE23E75-E7E9-4D9F-6D25-5512363F8621}"/>
          </ac:spMkLst>
        </pc:spChg>
        <pc:spChg chg="add del">
          <ac:chgData name="Daniel Tongu" userId="be6b6092-29a0-4a6e-8100-8046392e9c8b" providerId="ADAL" clId="{31332695-E991-194F-833E-AA20ECC0AE3E}" dt="2025-06-07T00:52:31.563" v="1642" actId="26606"/>
          <ac:spMkLst>
            <pc:docMk/>
            <pc:sldMk cId="49090822" sldId="296"/>
            <ac:spMk id="72" creationId="{71B2258F-86CA-4D4D-8270-BC05FCDEBFB3}"/>
          </ac:spMkLst>
        </pc:spChg>
        <pc:spChg chg="add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74" creationId="{9F6380B4-6A1C-481E-8408-B4E6C75B9B81}"/>
          </ac:spMkLst>
        </pc:spChg>
        <pc:spChg chg="add">
          <ac:chgData name="Daniel Tongu" userId="be6b6092-29a0-4a6e-8100-8046392e9c8b" providerId="ADAL" clId="{31332695-E991-194F-833E-AA20ECC0AE3E}" dt="2025-06-07T00:52:31.609" v="1643" actId="26606"/>
          <ac:spMkLst>
            <pc:docMk/>
            <pc:sldMk cId="49090822" sldId="296"/>
            <ac:spMk id="75" creationId="{657F69E0-C4B0-4BEC-A689-4F8D877F05D4}"/>
          </ac:spMkLst>
        </pc:spChg>
        <pc:picChg chg="add del mod">
          <ac:chgData name="Daniel Tongu" userId="be6b6092-29a0-4a6e-8100-8046392e9c8b" providerId="ADAL" clId="{31332695-E991-194F-833E-AA20ECC0AE3E}" dt="2025-06-06T22:44:54.159" v="679" actId="478"/>
          <ac:picMkLst>
            <pc:docMk/>
            <pc:sldMk cId="49090822" sldId="296"/>
            <ac:picMk id="5" creationId="{98D88E13-6E25-29F3-D880-25612604E6BA}"/>
          </ac:picMkLst>
        </pc:picChg>
        <pc:picChg chg="add del mod">
          <ac:chgData name="Daniel Tongu" userId="be6b6092-29a0-4a6e-8100-8046392e9c8b" providerId="ADAL" clId="{31332695-E991-194F-833E-AA20ECC0AE3E}" dt="2025-06-07T00:46:23.131" v="1620" actId="478"/>
          <ac:picMkLst>
            <pc:docMk/>
            <pc:sldMk cId="49090822" sldId="296"/>
            <ac:picMk id="8" creationId="{4DD382B1-21FB-3C1C-D6F3-AAEE3C526433}"/>
          </ac:picMkLst>
        </pc:picChg>
        <pc:picChg chg="add mod">
          <ac:chgData name="Daniel Tongu" userId="be6b6092-29a0-4a6e-8100-8046392e9c8b" providerId="ADAL" clId="{31332695-E991-194F-833E-AA20ECC0AE3E}" dt="2025-06-07T00:52:31.609" v="1643" actId="26606"/>
          <ac:picMkLst>
            <pc:docMk/>
            <pc:sldMk cId="49090822" sldId="296"/>
            <ac:picMk id="59" creationId="{C2B22A27-4EE9-CB22-C2D8-2A417C874332}"/>
          </ac:picMkLst>
        </pc:picChg>
        <pc:cxnChg chg="add del">
          <ac:chgData name="Daniel Tongu" userId="be6b6092-29a0-4a6e-8100-8046392e9c8b" providerId="ADAL" clId="{31332695-E991-194F-833E-AA20ECC0AE3E}" dt="2025-06-07T00:52:31.609" v="1643" actId="26606"/>
          <ac:cxnSpMkLst>
            <pc:docMk/>
            <pc:sldMk cId="49090822" sldId="296"/>
            <ac:cxnSpMk id="67" creationId="{61B115DB-65EB-3FC3-7284-CFDF4ADC60B6}"/>
          </ac:cxnSpMkLst>
        </pc:cxnChg>
      </pc:sldChg>
      <pc:sldChg chg="addSp delSp modSp new del mod modTransition setBg setClrOvrMap delDesignElem">
        <pc:chgData name="Daniel Tongu" userId="be6b6092-29a0-4a6e-8100-8046392e9c8b" providerId="ADAL" clId="{31332695-E991-194F-833E-AA20ECC0AE3E}" dt="2025-06-06T23:03:45.547" v="789" actId="2696"/>
        <pc:sldMkLst>
          <pc:docMk/>
          <pc:sldMk cId="1042683949" sldId="297"/>
        </pc:sldMkLst>
        <pc:spChg chg="add del mod">
          <ac:chgData name="Daniel Tongu" userId="be6b6092-29a0-4a6e-8100-8046392e9c8b" providerId="ADAL" clId="{31332695-E991-194F-833E-AA20ECC0AE3E}" dt="2025-06-06T22:49:44.033" v="729" actId="26606"/>
          <ac:spMkLst>
            <pc:docMk/>
            <pc:sldMk cId="1042683949" sldId="297"/>
            <ac:spMk id="2" creationId="{6BF9178D-74BE-86BB-D7B4-1D0F95BCF89B}"/>
          </ac:spMkLst>
        </pc:spChg>
        <pc:spChg chg="add del">
          <ac:chgData name="Daniel Tongu" userId="be6b6092-29a0-4a6e-8100-8046392e9c8b" providerId="ADAL" clId="{31332695-E991-194F-833E-AA20ECC0AE3E}" dt="2025-06-06T22:13:50.906" v="386"/>
          <ac:spMkLst>
            <pc:docMk/>
            <pc:sldMk cId="1042683949" sldId="297"/>
            <ac:spMk id="3" creationId="{83B9175F-2AF7-3DED-2112-E6905A142084}"/>
          </ac:spMkLst>
        </pc:spChg>
        <pc:spChg chg="add mod">
          <ac:chgData name="Daniel Tongu" userId="be6b6092-29a0-4a6e-8100-8046392e9c8b" providerId="ADAL" clId="{31332695-E991-194F-833E-AA20ECC0AE3E}" dt="2025-06-06T22:12:38.270" v="383"/>
          <ac:spMkLst>
            <pc:docMk/>
            <pc:sldMk cId="1042683949" sldId="297"/>
            <ac:spMk id="5" creationId="{295FFE70-F7DF-24CE-96CB-DA7F78757918}"/>
          </ac:spMkLst>
        </pc:spChg>
        <pc:spChg chg="add del mod">
          <ac:chgData name="Daniel Tongu" userId="be6b6092-29a0-4a6e-8100-8046392e9c8b" providerId="ADAL" clId="{31332695-E991-194F-833E-AA20ECC0AE3E}" dt="2025-06-06T22:12:37.730" v="382" actId="478"/>
          <ac:spMkLst>
            <pc:docMk/>
            <pc:sldMk cId="1042683949" sldId="297"/>
            <ac:spMk id="7" creationId="{05870B2D-6520-5A56-9CF8-ED2116E07C53}"/>
          </ac:spMkLst>
        </pc:spChg>
        <pc:spChg chg="add del">
          <ac:chgData name="Daniel Tongu" userId="be6b6092-29a0-4a6e-8100-8046392e9c8b" providerId="ADAL" clId="{31332695-E991-194F-833E-AA20ECC0AE3E}" dt="2025-06-06T22:14:12.898" v="390" actId="26606"/>
          <ac:spMkLst>
            <pc:docMk/>
            <pc:sldMk cId="1042683949" sldId="297"/>
            <ac:spMk id="13" creationId="{F4EFE179-22D3-5AA1-F254-74DDC01EDC2C}"/>
          </ac:spMkLst>
        </pc:spChg>
        <pc:spChg chg="add del">
          <ac:chgData name="Daniel Tongu" userId="be6b6092-29a0-4a6e-8100-8046392e9c8b" providerId="ADAL" clId="{31332695-E991-194F-833E-AA20ECC0AE3E}" dt="2025-06-06T22:14:12.898" v="390" actId="26606"/>
          <ac:spMkLst>
            <pc:docMk/>
            <pc:sldMk cId="1042683949" sldId="297"/>
            <ac:spMk id="16" creationId="{92CC1E4F-F1F0-B945-BE50-C72A7103E8AC}"/>
          </ac:spMkLst>
        </pc:spChg>
        <pc:spChg chg="add del">
          <ac:chgData name="Daniel Tongu" userId="be6b6092-29a0-4a6e-8100-8046392e9c8b" providerId="ADAL" clId="{31332695-E991-194F-833E-AA20ECC0AE3E}" dt="2025-06-06T22:14:26.616" v="392" actId="26606"/>
          <ac:spMkLst>
            <pc:docMk/>
            <pc:sldMk cId="1042683949" sldId="297"/>
            <ac:spMk id="18" creationId="{BF8BE9A2-8956-141B-BFE6-C607C93D8ACA}"/>
          </ac:spMkLst>
        </pc:spChg>
        <pc:spChg chg="add del">
          <ac:chgData name="Daniel Tongu" userId="be6b6092-29a0-4a6e-8100-8046392e9c8b" providerId="ADAL" clId="{31332695-E991-194F-833E-AA20ECC0AE3E}" dt="2025-06-06T22:14:26.616" v="392" actId="26606"/>
          <ac:spMkLst>
            <pc:docMk/>
            <pc:sldMk cId="1042683949" sldId="297"/>
            <ac:spMk id="19" creationId="{73E17151-D98A-FB50-BC75-C27C1B76A3F9}"/>
          </ac:spMkLst>
        </pc:spChg>
        <pc:spChg chg="add del">
          <ac:chgData name="Daniel Tongu" userId="be6b6092-29a0-4a6e-8100-8046392e9c8b" providerId="ADAL" clId="{31332695-E991-194F-833E-AA20ECC0AE3E}" dt="2025-06-06T22:14:33.881" v="394" actId="26606"/>
          <ac:spMkLst>
            <pc:docMk/>
            <pc:sldMk cId="1042683949" sldId="297"/>
            <ac:spMk id="21" creationId="{CD59064A-7BD3-673D-2606-9507EFB48AA1}"/>
          </ac:spMkLst>
        </pc:spChg>
        <pc:spChg chg="add del">
          <ac:chgData name="Daniel Tongu" userId="be6b6092-29a0-4a6e-8100-8046392e9c8b" providerId="ADAL" clId="{31332695-E991-194F-833E-AA20ECC0AE3E}" dt="2025-06-06T22:14:33.881" v="394" actId="26606"/>
          <ac:spMkLst>
            <pc:docMk/>
            <pc:sldMk cId="1042683949" sldId="297"/>
            <ac:spMk id="22" creationId="{B2BC7207-0549-0E0E-49AE-4D829A99A740}"/>
          </ac:spMkLst>
        </pc:spChg>
        <pc:spChg chg="add del">
          <ac:chgData name="Daniel Tongu" userId="be6b6092-29a0-4a6e-8100-8046392e9c8b" providerId="ADAL" clId="{31332695-E991-194F-833E-AA20ECC0AE3E}" dt="2025-06-06T22:14:59.689" v="401" actId="26606"/>
          <ac:spMkLst>
            <pc:docMk/>
            <pc:sldMk cId="1042683949" sldId="297"/>
            <ac:spMk id="24" creationId="{CBB0869A-0BE5-B3E9-F73D-2F3691E4D932}"/>
          </ac:spMkLst>
        </pc:spChg>
        <pc:spChg chg="add del mod ord">
          <ac:chgData name="Daniel Tongu" userId="be6b6092-29a0-4a6e-8100-8046392e9c8b" providerId="ADAL" clId="{31332695-E991-194F-833E-AA20ECC0AE3E}" dt="2025-06-06T22:19:28.600" v="414" actId="26606"/>
          <ac:spMkLst>
            <pc:docMk/>
            <pc:sldMk cId="1042683949" sldId="297"/>
            <ac:spMk id="25" creationId="{F7E251F5-B0A0-A556-E3BE-305723D245C3}"/>
          </ac:spMkLst>
        </pc:spChg>
        <pc:spChg chg="add del">
          <ac:chgData name="Daniel Tongu" userId="be6b6092-29a0-4a6e-8100-8046392e9c8b" providerId="ADAL" clId="{31332695-E991-194F-833E-AA20ECC0AE3E}" dt="2025-06-06T22:19:28.600" v="414" actId="26606"/>
          <ac:spMkLst>
            <pc:docMk/>
            <pc:sldMk cId="1042683949" sldId="297"/>
            <ac:spMk id="30" creationId="{43867147-1C83-BF71-39B0-B590EE7F349F}"/>
          </ac:spMkLst>
        </pc:spChg>
        <pc:spChg chg="add del">
          <ac:chgData name="Daniel Tongu" userId="be6b6092-29a0-4a6e-8100-8046392e9c8b" providerId="ADAL" clId="{31332695-E991-194F-833E-AA20ECC0AE3E}" dt="2025-06-06T22:19:10.426" v="407" actId="26606"/>
          <ac:spMkLst>
            <pc:docMk/>
            <pc:sldMk cId="1042683949" sldId="297"/>
            <ac:spMk id="35" creationId="{CBB0869A-0BE5-B3E9-F73D-2F3691E4D932}"/>
          </ac:spMkLst>
        </pc:spChg>
        <pc:spChg chg="add del">
          <ac:chgData name="Daniel Tongu" userId="be6b6092-29a0-4a6e-8100-8046392e9c8b" providerId="ADAL" clId="{31332695-E991-194F-833E-AA20ECC0AE3E}" dt="2025-06-06T22:19:19.094" v="409" actId="26606"/>
          <ac:spMkLst>
            <pc:docMk/>
            <pc:sldMk cId="1042683949" sldId="297"/>
            <ac:spMk id="37" creationId="{8207B083-EAC0-A5BB-C369-C9589EC7F2F0}"/>
          </ac:spMkLst>
        </pc:spChg>
        <pc:spChg chg="add del">
          <ac:chgData name="Daniel Tongu" userId="be6b6092-29a0-4a6e-8100-8046392e9c8b" providerId="ADAL" clId="{31332695-E991-194F-833E-AA20ECC0AE3E}" dt="2025-06-06T22:19:23.557" v="411" actId="26606"/>
          <ac:spMkLst>
            <pc:docMk/>
            <pc:sldMk cId="1042683949" sldId="297"/>
            <ac:spMk id="39" creationId="{37B65277-82C6-6D08-6DCA-4A7DCC3B7136}"/>
          </ac:spMkLst>
        </pc:spChg>
        <pc:spChg chg="add del">
          <ac:chgData name="Daniel Tongu" userId="be6b6092-29a0-4a6e-8100-8046392e9c8b" providerId="ADAL" clId="{31332695-E991-194F-833E-AA20ECC0AE3E}" dt="2025-06-06T22:19:28.596" v="413" actId="26606"/>
          <ac:spMkLst>
            <pc:docMk/>
            <pc:sldMk cId="1042683949" sldId="297"/>
            <ac:spMk id="41" creationId="{43867147-1C83-BF71-39B0-B590EE7F349F}"/>
          </ac:spMkLst>
        </pc:spChg>
        <pc:spChg chg="add del">
          <ac:chgData name="Daniel Tongu" userId="be6b6092-29a0-4a6e-8100-8046392e9c8b" providerId="ADAL" clId="{31332695-E991-194F-833E-AA20ECC0AE3E}" dt="2025-06-06T22:20:02.461" v="433" actId="26606"/>
          <ac:spMkLst>
            <pc:docMk/>
            <pc:sldMk cId="1042683949" sldId="297"/>
            <ac:spMk id="43" creationId="{43867147-1C83-BF71-39B0-B590EE7F349F}"/>
          </ac:spMkLst>
        </pc:spChg>
        <pc:spChg chg="add mod ord">
          <ac:chgData name="Daniel Tongu" userId="be6b6092-29a0-4a6e-8100-8046392e9c8b" providerId="ADAL" clId="{31332695-E991-194F-833E-AA20ECC0AE3E}" dt="2025-06-06T22:49:44.033" v="729" actId="26606"/>
          <ac:spMkLst>
            <pc:docMk/>
            <pc:sldMk cId="1042683949" sldId="297"/>
            <ac:spMk id="44" creationId="{F7E251F5-B0A0-A556-E3BE-305723D245C3}"/>
          </ac:spMkLst>
        </pc:spChg>
        <pc:spChg chg="add del">
          <ac:chgData name="Daniel Tongu" userId="be6b6092-29a0-4a6e-8100-8046392e9c8b" providerId="ADAL" clId="{31332695-E991-194F-833E-AA20ECC0AE3E}" dt="2025-06-06T22:47:27.422" v="722" actId="26606"/>
          <ac:spMkLst>
            <pc:docMk/>
            <pc:sldMk cId="1042683949" sldId="297"/>
            <ac:spMk id="46" creationId="{1660E788-AFA9-4A1B-9991-6AA74632A15B}"/>
          </ac:spMkLst>
        </pc:spChg>
        <pc:spChg chg="add del">
          <ac:chgData name="Daniel Tongu" userId="be6b6092-29a0-4a6e-8100-8046392e9c8b" providerId="ADAL" clId="{31332695-E991-194F-833E-AA20ECC0AE3E}" dt="2025-06-06T22:47:27.422" v="722" actId="26606"/>
          <ac:spMkLst>
            <pc:docMk/>
            <pc:sldMk cId="1042683949" sldId="297"/>
            <ac:spMk id="47" creationId="{867D4867-5BA7-4462-B2F6-A23F4A622AA7}"/>
          </ac:spMkLst>
        </pc:spChg>
        <pc:spChg chg="add">
          <ac:chgData name="Daniel Tongu" userId="be6b6092-29a0-4a6e-8100-8046392e9c8b" providerId="ADAL" clId="{31332695-E991-194F-833E-AA20ECC0AE3E}" dt="2025-06-06T22:49:44.033" v="729" actId="26606"/>
          <ac:spMkLst>
            <pc:docMk/>
            <pc:sldMk cId="1042683949" sldId="297"/>
            <ac:spMk id="48" creationId="{A99FE660-E3DF-47E7-962D-66C6F6CE0D81}"/>
          </ac:spMkLst>
        </pc:spChg>
        <pc:spChg chg="add del">
          <ac:chgData name="Daniel Tongu" userId="be6b6092-29a0-4a6e-8100-8046392e9c8b" providerId="ADAL" clId="{31332695-E991-194F-833E-AA20ECC0AE3E}" dt="2025-06-06T22:20:00.044" v="430" actId="26606"/>
          <ac:spMkLst>
            <pc:docMk/>
            <pc:sldMk cId="1042683949" sldId="297"/>
            <ac:spMk id="49" creationId="{CBB0869A-0BE5-B3E9-F73D-2F3691E4D932}"/>
          </ac:spMkLst>
        </pc:spChg>
        <pc:spChg chg="add del">
          <ac:chgData name="Daniel Tongu" userId="be6b6092-29a0-4a6e-8100-8046392e9c8b" providerId="ADAL" clId="{31332695-E991-194F-833E-AA20ECC0AE3E}" dt="2025-06-06T22:47:53.524" v="724" actId="26606"/>
          <ac:spMkLst>
            <pc:docMk/>
            <pc:sldMk cId="1042683949" sldId="297"/>
            <ac:spMk id="50" creationId="{930BC020-BDBF-49EB-9898-BAB5BF559317}"/>
          </ac:spMkLst>
        </pc:spChg>
        <pc:spChg chg="add del">
          <ac:chgData name="Daniel Tongu" userId="be6b6092-29a0-4a6e-8100-8046392e9c8b" providerId="ADAL" clId="{31332695-E991-194F-833E-AA20ECC0AE3E}" dt="2025-06-06T22:20:02.458" v="432" actId="26606"/>
          <ac:spMkLst>
            <pc:docMk/>
            <pc:sldMk cId="1042683949" sldId="297"/>
            <ac:spMk id="51" creationId="{43867147-1C83-BF71-39B0-B590EE7F349F}"/>
          </ac:spMkLst>
        </pc:spChg>
        <pc:spChg chg="add del">
          <ac:chgData name="Daniel Tongu" userId="be6b6092-29a0-4a6e-8100-8046392e9c8b" providerId="ADAL" clId="{31332695-E991-194F-833E-AA20ECC0AE3E}" dt="2025-06-06T22:47:53.524" v="724" actId="26606"/>
          <ac:spMkLst>
            <pc:docMk/>
            <pc:sldMk cId="1042683949" sldId="297"/>
            <ac:spMk id="52" creationId="{64950C64-5D81-40F1-9601-8BA0D63BAE74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1042683949" sldId="297"/>
            <ac:spMk id="53" creationId="{8207B083-EAC0-A5BB-C369-C9589EC7F2F0}"/>
          </ac:spMkLst>
        </pc:spChg>
        <pc:spChg chg="add">
          <ac:chgData name="Daniel Tongu" userId="be6b6092-29a0-4a6e-8100-8046392e9c8b" providerId="ADAL" clId="{31332695-E991-194F-833E-AA20ECC0AE3E}" dt="2025-06-06T22:49:44.033" v="729" actId="26606"/>
          <ac:spMkLst>
            <pc:docMk/>
            <pc:sldMk cId="1042683949" sldId="297"/>
            <ac:spMk id="54" creationId="{38C29FEE-8E8F-43D5-AD23-EB4060B4D943}"/>
          </ac:spMkLst>
        </pc:spChg>
        <pc:graphicFrameChg chg="add del mod">
          <ac:chgData name="Daniel Tongu" userId="be6b6092-29a0-4a6e-8100-8046392e9c8b" providerId="ADAL" clId="{31332695-E991-194F-833E-AA20ECC0AE3E}" dt="2025-06-06T22:12:38.270" v="383"/>
          <ac:graphicFrameMkLst>
            <pc:docMk/>
            <pc:sldMk cId="1042683949" sldId="297"/>
            <ac:graphicFrameMk id="4" creationId="{5097A9A6-A596-8877-64BC-16D808C75AA0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2:19:28.596" v="413" actId="26606"/>
          <ac:graphicFrameMkLst>
            <pc:docMk/>
            <pc:sldMk cId="1042683949" sldId="297"/>
            <ac:graphicFrameMk id="32" creationId="{1F8114FF-7ACF-951C-9952-ADB1763E66C0}"/>
          </ac:graphicFrameMkLst>
        </pc:graphicFrameChg>
        <pc:picChg chg="add del mod ord">
          <ac:chgData name="Daniel Tongu" userId="be6b6092-29a0-4a6e-8100-8046392e9c8b" providerId="ADAL" clId="{31332695-E991-194F-833E-AA20ECC0AE3E}" dt="2025-06-06T23:01:04.210" v="776" actId="478"/>
          <ac:picMkLst>
            <pc:docMk/>
            <pc:sldMk cId="1042683949" sldId="297"/>
            <ac:picMk id="9" creationId="{135D02AA-5962-F8D8-1446-0791BE37319C}"/>
          </ac:picMkLst>
        </pc:picChg>
      </pc:sldChg>
      <pc:sldChg chg="modSp new del modTransition">
        <pc:chgData name="Daniel Tongu" userId="be6b6092-29a0-4a6e-8100-8046392e9c8b" providerId="ADAL" clId="{31332695-E991-194F-833E-AA20ECC0AE3E}" dt="2025-06-06T23:04:10.459" v="790" actId="2696"/>
        <pc:sldMkLst>
          <pc:docMk/>
          <pc:sldMk cId="3348256027" sldId="298"/>
        </pc:sldMkLst>
        <pc:spChg chg="mod">
          <ac:chgData name="Daniel Tongu" userId="be6b6092-29a0-4a6e-8100-8046392e9c8b" providerId="ADAL" clId="{31332695-E991-194F-833E-AA20ECC0AE3E}" dt="2025-06-06T22:29:34.282" v="542"/>
          <ac:spMkLst>
            <pc:docMk/>
            <pc:sldMk cId="3348256027" sldId="298"/>
            <ac:spMk id="2" creationId="{AFD18755-1F2E-0635-24A0-AB2E9E81B157}"/>
          </ac:spMkLst>
        </pc:spChg>
        <pc:spChg chg="mod">
          <ac:chgData name="Daniel Tongu" userId="be6b6092-29a0-4a6e-8100-8046392e9c8b" providerId="ADAL" clId="{31332695-E991-194F-833E-AA20ECC0AE3E}" dt="2025-06-06T22:29:34.282" v="542"/>
          <ac:spMkLst>
            <pc:docMk/>
            <pc:sldMk cId="3348256027" sldId="298"/>
            <ac:spMk id="3" creationId="{45F097BB-8096-567C-CC41-D40C1F3CE976}"/>
          </ac:spMkLst>
        </pc:spChg>
      </pc:sldChg>
      <pc:sldChg chg="addSp delSp modSp new del mod modTransition setBg delDesignElem">
        <pc:chgData name="Daniel Tongu" userId="be6b6092-29a0-4a6e-8100-8046392e9c8b" providerId="ADAL" clId="{31332695-E991-194F-833E-AA20ECC0AE3E}" dt="2025-06-06T23:04:41.501" v="791" actId="2696"/>
        <pc:sldMkLst>
          <pc:docMk/>
          <pc:sldMk cId="2289676479" sldId="299"/>
        </pc:sldMkLst>
        <pc:spChg chg="mod ord">
          <ac:chgData name="Daniel Tongu" userId="be6b6092-29a0-4a6e-8100-8046392e9c8b" providerId="ADAL" clId="{31332695-E991-194F-833E-AA20ECC0AE3E}" dt="2025-06-06T22:46:33.715" v="714" actId="26606"/>
          <ac:spMkLst>
            <pc:docMk/>
            <pc:sldMk cId="2289676479" sldId="299"/>
            <ac:spMk id="2" creationId="{4CD4DE39-F646-C59E-65FE-AC50844B5ADC}"/>
          </ac:spMkLst>
        </pc:spChg>
        <pc:spChg chg="del mod">
          <ac:chgData name="Daniel Tongu" userId="be6b6092-29a0-4a6e-8100-8046392e9c8b" providerId="ADAL" clId="{31332695-E991-194F-833E-AA20ECC0AE3E}" dt="2025-06-06T22:23:30.015" v="468"/>
          <ac:spMkLst>
            <pc:docMk/>
            <pc:sldMk cId="2289676479" sldId="299"/>
            <ac:spMk id="3" creationId="{2A6E5690-0D83-E7DD-94E0-CB6D30356AB5}"/>
          </ac:spMkLst>
        </pc:spChg>
        <pc:spChg chg="add del">
          <ac:chgData name="Daniel Tongu" userId="be6b6092-29a0-4a6e-8100-8046392e9c8b" providerId="ADAL" clId="{31332695-E991-194F-833E-AA20ECC0AE3E}" dt="2025-06-06T22:46:33.715" v="714" actId="26606"/>
          <ac:spMkLst>
            <pc:docMk/>
            <pc:sldMk cId="2289676479" sldId="299"/>
            <ac:spMk id="7" creationId="{6EDED847-34F1-4353-AA83-1525E9E40671}"/>
          </ac:spMkLst>
        </pc:spChg>
        <pc:spChg chg="add del">
          <ac:chgData name="Daniel Tongu" userId="be6b6092-29a0-4a6e-8100-8046392e9c8b" providerId="ADAL" clId="{31332695-E991-194F-833E-AA20ECC0AE3E}" dt="2025-06-06T22:23:35.947" v="472" actId="26606"/>
          <ac:spMkLst>
            <pc:docMk/>
            <pc:sldMk cId="2289676479" sldId="299"/>
            <ac:spMk id="9" creationId="{F6E3A0CA-378F-4C12-8E31-F82219A9F090}"/>
          </ac:spMkLst>
        </pc:spChg>
        <pc:spChg chg="add del">
          <ac:chgData name="Daniel Tongu" userId="be6b6092-29a0-4a6e-8100-8046392e9c8b" providerId="ADAL" clId="{31332695-E991-194F-833E-AA20ECC0AE3E}" dt="2025-06-06T22:23:40.556" v="474" actId="26606"/>
          <ac:spMkLst>
            <pc:docMk/>
            <pc:sldMk cId="2289676479" sldId="299"/>
            <ac:spMk id="10" creationId="{9B65F7F7-2FCE-8F01-53DE-15C39342BE99}"/>
          </ac:spMkLst>
        </pc:spChg>
        <pc:spChg chg="add del">
          <ac:chgData name="Daniel Tongu" userId="be6b6092-29a0-4a6e-8100-8046392e9c8b" providerId="ADAL" clId="{31332695-E991-194F-833E-AA20ECC0AE3E}" dt="2025-06-06T22:46:20.966" v="709" actId="26606"/>
          <ac:spMkLst>
            <pc:docMk/>
            <pc:sldMk cId="2289676479" sldId="299"/>
            <ac:spMk id="11" creationId="{EC7FF834-B204-4967-8D47-8BB36EAF0EF5}"/>
          </ac:spMkLst>
        </pc:spChg>
        <pc:spChg chg="add del">
          <ac:chgData name="Daniel Tongu" userId="be6b6092-29a0-4a6e-8100-8046392e9c8b" providerId="ADAL" clId="{31332695-E991-194F-833E-AA20ECC0AE3E}" dt="2025-06-06T22:23:35.947" v="472" actId="26606"/>
          <ac:spMkLst>
            <pc:docMk/>
            <pc:sldMk cId="2289676479" sldId="299"/>
            <ac:spMk id="12" creationId="{92CC1E4F-F1F0-B945-BE50-C72A7103E8AC}"/>
          </ac:spMkLst>
        </pc:spChg>
        <pc:spChg chg="add del">
          <ac:chgData name="Daniel Tongu" userId="be6b6092-29a0-4a6e-8100-8046392e9c8b" providerId="ADAL" clId="{31332695-E991-194F-833E-AA20ECC0AE3E}" dt="2025-06-06T22:23:42.509" v="476" actId="26606"/>
          <ac:spMkLst>
            <pc:docMk/>
            <pc:sldMk cId="2289676479" sldId="299"/>
            <ac:spMk id="13" creationId="{BF8BE9A2-8956-141B-BFE6-C607C93D8ACA}"/>
          </ac:spMkLst>
        </pc:spChg>
        <pc:spChg chg="add del">
          <ac:chgData name="Daniel Tongu" userId="be6b6092-29a0-4a6e-8100-8046392e9c8b" providerId="ADAL" clId="{31332695-E991-194F-833E-AA20ECC0AE3E}" dt="2025-06-06T22:23:42.509" v="476" actId="26606"/>
          <ac:spMkLst>
            <pc:docMk/>
            <pc:sldMk cId="2289676479" sldId="299"/>
            <ac:spMk id="14" creationId="{ACD6A815-C0D2-39B0-4DA2-4BA19A5B7C55}"/>
          </ac:spMkLst>
        </pc:spChg>
        <pc:spChg chg="add del">
          <ac:chgData name="Daniel Tongu" userId="be6b6092-29a0-4a6e-8100-8046392e9c8b" providerId="ADAL" clId="{31332695-E991-194F-833E-AA20ECC0AE3E}" dt="2025-06-06T22:46:20.966" v="709" actId="26606"/>
          <ac:spMkLst>
            <pc:docMk/>
            <pc:sldMk cId="2289676479" sldId="299"/>
            <ac:spMk id="15" creationId="{F780A22D-61EA-43E3-BD94-3E39CF902160}"/>
          </ac:spMkLst>
        </pc:spChg>
        <pc:spChg chg="add del">
          <ac:chgData name="Daniel Tongu" userId="be6b6092-29a0-4a6e-8100-8046392e9c8b" providerId="ADAL" clId="{31332695-E991-194F-833E-AA20ECC0AE3E}" dt="2025-06-06T22:23:47.825" v="478" actId="26606"/>
          <ac:spMkLst>
            <pc:docMk/>
            <pc:sldMk cId="2289676479" sldId="299"/>
            <ac:spMk id="16" creationId="{8207B083-EAC0-A5BB-C369-C9589EC7F2F0}"/>
          </ac:spMkLst>
        </pc:spChg>
        <pc:spChg chg="add del">
          <ac:chgData name="Daniel Tongu" userId="be6b6092-29a0-4a6e-8100-8046392e9c8b" providerId="ADAL" clId="{31332695-E991-194F-833E-AA20ECC0AE3E}" dt="2025-06-06T22:23:47.825" v="478" actId="26606"/>
          <ac:spMkLst>
            <pc:docMk/>
            <pc:sldMk cId="2289676479" sldId="299"/>
            <ac:spMk id="17" creationId="{DA46A7B3-7E93-FF97-91D6-27A3B5894517}"/>
          </ac:spMkLst>
        </pc:spChg>
        <pc:spChg chg="add del">
          <ac:chgData name="Daniel Tongu" userId="be6b6092-29a0-4a6e-8100-8046392e9c8b" providerId="ADAL" clId="{31332695-E991-194F-833E-AA20ECC0AE3E}" dt="2025-06-06T22:46:31.820" v="711" actId="26606"/>
          <ac:spMkLst>
            <pc:docMk/>
            <pc:sldMk cId="2289676479" sldId="299"/>
            <ac:spMk id="18" creationId="{17928EA2-88ED-424C-A811-B45B398FBAFA}"/>
          </ac:spMkLst>
        </pc:spChg>
        <pc:spChg chg="add del">
          <ac:chgData name="Daniel Tongu" userId="be6b6092-29a0-4a6e-8100-8046392e9c8b" providerId="ADAL" clId="{31332695-E991-194F-833E-AA20ECC0AE3E}" dt="2025-06-06T22:24:44.047" v="481" actId="26606"/>
          <ac:spMkLst>
            <pc:docMk/>
            <pc:sldMk cId="2289676479" sldId="299"/>
            <ac:spMk id="19" creationId="{5AB5C7EE-A919-646B-4F86-BACCBC52D961}"/>
          </ac:spMkLst>
        </pc:spChg>
        <pc:spChg chg="add del">
          <ac:chgData name="Daniel Tongu" userId="be6b6092-29a0-4a6e-8100-8046392e9c8b" providerId="ADAL" clId="{31332695-E991-194F-833E-AA20ECC0AE3E}" dt="2025-06-06T22:46:31.820" v="711" actId="26606"/>
          <ac:spMkLst>
            <pc:docMk/>
            <pc:sldMk cId="2289676479" sldId="299"/>
            <ac:spMk id="20" creationId="{304F0B90-9D71-4D15-94CC-B9E1F445BA28}"/>
          </ac:spMkLst>
        </pc:spChg>
        <pc:spChg chg="add del">
          <ac:chgData name="Daniel Tongu" userId="be6b6092-29a0-4a6e-8100-8046392e9c8b" providerId="ADAL" clId="{31332695-E991-194F-833E-AA20ECC0AE3E}" dt="2025-06-06T22:46:33.712" v="713" actId="26606"/>
          <ac:spMkLst>
            <pc:docMk/>
            <pc:sldMk cId="2289676479" sldId="299"/>
            <ac:spMk id="22" creationId="{6EDED847-34F1-4353-AA83-1525E9E40671}"/>
          </ac:spMkLst>
        </pc:spChg>
        <pc:spChg chg="add del">
          <ac:chgData name="Daniel Tongu" userId="be6b6092-29a0-4a6e-8100-8046392e9c8b" providerId="ADAL" clId="{31332695-E991-194F-833E-AA20ECC0AE3E}" dt="2025-06-06T22:24:48.130" v="482" actId="478"/>
          <ac:spMkLst>
            <pc:docMk/>
            <pc:sldMk cId="2289676479" sldId="299"/>
            <ac:spMk id="23" creationId="{D157D9C2-1B19-F3F0-68A6-735597D57ACA}"/>
          </ac:spMkLst>
        </pc:spChg>
        <pc:spChg chg="add">
          <ac:chgData name="Daniel Tongu" userId="be6b6092-29a0-4a6e-8100-8046392e9c8b" providerId="ADAL" clId="{31332695-E991-194F-833E-AA20ECC0AE3E}" dt="2025-06-06T22:46:33.715" v="714" actId="26606"/>
          <ac:spMkLst>
            <pc:docMk/>
            <pc:sldMk cId="2289676479" sldId="299"/>
            <ac:spMk id="24" creationId="{7AD7C5BE-418C-4A44-91BF-28E411F75BCA}"/>
          </ac:spMkLst>
        </pc:spChg>
        <pc:spChg chg="add del">
          <ac:chgData name="Daniel Tongu" userId="be6b6092-29a0-4a6e-8100-8046392e9c8b" providerId="ADAL" clId="{31332695-E991-194F-833E-AA20ECC0AE3E}" dt="2025-06-06T22:25:21.429" v="492"/>
          <ac:spMkLst>
            <pc:docMk/>
            <pc:sldMk cId="2289676479" sldId="299"/>
            <ac:spMk id="26" creationId="{4AB9B8B4-6AA0-6EC2-5180-35BA3CFC286B}"/>
          </ac:spMkLst>
        </pc:spChg>
        <pc:picChg chg="add mod">
          <ac:chgData name="Daniel Tongu" userId="be6b6092-29a0-4a6e-8100-8046392e9c8b" providerId="ADAL" clId="{31332695-E991-194F-833E-AA20ECC0AE3E}" dt="2025-06-06T22:46:42.320" v="716" actId="14100"/>
          <ac:picMkLst>
            <pc:docMk/>
            <pc:sldMk cId="2289676479" sldId="299"/>
            <ac:picMk id="5" creationId="{62E5382F-0722-067A-B4A5-46AD6C1A8F6A}"/>
          </ac:picMkLst>
        </pc:picChg>
      </pc:sldChg>
      <pc:sldChg chg="addSp delSp modSp new mod modTransition setBg delDesignElem">
        <pc:chgData name="Daniel Tongu" userId="be6b6092-29a0-4a6e-8100-8046392e9c8b" providerId="ADAL" clId="{31332695-E991-194F-833E-AA20ECC0AE3E}" dt="2025-06-07T01:20:00.423" v="1730" actId="26606"/>
        <pc:sldMkLst>
          <pc:docMk/>
          <pc:sldMk cId="3896565823" sldId="300"/>
        </pc:sldMkLst>
        <pc:spChg chg="mo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2" creationId="{A86C546B-1F55-7319-9A64-C1F45A9F34DD}"/>
          </ac:spMkLst>
        </pc:spChg>
        <pc:spChg chg="add del mod">
          <ac:chgData name="Daniel Tongu" userId="be6b6092-29a0-4a6e-8100-8046392e9c8b" providerId="ADAL" clId="{31332695-E991-194F-833E-AA20ECC0AE3E}" dt="2025-06-06T22:59:51.667" v="768" actId="931"/>
          <ac:spMkLst>
            <pc:docMk/>
            <pc:sldMk cId="3896565823" sldId="300"/>
            <ac:spMk id="3" creationId="{1BE34B14-B9FC-5029-814F-6085CD5F4964}"/>
          </ac:spMkLst>
        </pc:spChg>
        <pc:spChg chg="add mod or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10" creationId="{DB224F4B-8E29-F2D3-3CD7-0453F2F7597E}"/>
          </ac:spMkLst>
        </pc:spChg>
        <pc:spChg chg="add del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12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896565823" sldId="300"/>
            <ac:spMk id="13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896565823" sldId="300"/>
            <ac:spMk id="15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17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19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6T23:10:37.108" v="896" actId="26606"/>
          <ac:spMkLst>
            <pc:docMk/>
            <pc:sldMk cId="3896565823" sldId="300"/>
            <ac:spMk id="20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21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6T23:10:37.108" v="896" actId="26606"/>
          <ac:spMkLst>
            <pc:docMk/>
            <pc:sldMk cId="3896565823" sldId="300"/>
            <ac:spMk id="22" creationId="{C5FD847B-65C0-4027-8DFC-70CB424514F8}"/>
          </ac:spMkLst>
        </pc:spChg>
        <pc:spChg chg="ad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26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28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20:00.423" v="1730" actId="26606"/>
          <ac:spMkLst>
            <pc:docMk/>
            <pc:sldMk cId="3896565823" sldId="300"/>
            <ac:spMk id="30" creationId="{E5BBB0F9-6A59-4D02-A9C7-A2D6516684CE}"/>
          </ac:spMkLst>
        </pc:spChg>
        <pc:picChg chg="add del mod ord">
          <ac:chgData name="Daniel Tongu" userId="be6b6092-29a0-4a6e-8100-8046392e9c8b" providerId="ADAL" clId="{31332695-E991-194F-833E-AA20ECC0AE3E}" dt="2025-06-06T22:59:38.147" v="767" actId="34307"/>
          <ac:picMkLst>
            <pc:docMk/>
            <pc:sldMk cId="3896565823" sldId="300"/>
            <ac:picMk id="4" creationId="{4C2DA267-3C6C-B46D-A127-9BD89FCF3512}"/>
          </ac:picMkLst>
        </pc:picChg>
        <pc:picChg chg="add mod">
          <ac:chgData name="Daniel Tongu" userId="be6b6092-29a0-4a6e-8100-8046392e9c8b" providerId="ADAL" clId="{31332695-E991-194F-833E-AA20ECC0AE3E}" dt="2025-06-07T01:20:00.423" v="1730" actId="26606"/>
          <ac:picMkLst>
            <pc:docMk/>
            <pc:sldMk cId="3896565823" sldId="300"/>
            <ac:picMk id="6" creationId="{129CDB2B-1C93-44D1-135A-3044316ACC68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19:50.120" v="1729" actId="26606"/>
        <pc:sldMkLst>
          <pc:docMk/>
          <pc:sldMk cId="3250881702" sldId="301"/>
        </pc:sldMkLst>
        <pc:spChg chg="mod">
          <ac:chgData name="Daniel Tongu" userId="be6b6092-29a0-4a6e-8100-8046392e9c8b" providerId="ADAL" clId="{31332695-E991-194F-833E-AA20ECC0AE3E}" dt="2025-06-07T01:01:48.520" v="1662" actId="26606"/>
          <ac:spMkLst>
            <pc:docMk/>
            <pc:sldMk cId="3250881702" sldId="301"/>
            <ac:spMk id="2" creationId="{C12A081C-7609-80EC-A210-83BBB0B7ABD4}"/>
          </ac:spMkLst>
        </pc:spChg>
        <pc:spChg chg="del">
          <ac:chgData name="Daniel Tongu" userId="be6b6092-29a0-4a6e-8100-8046392e9c8b" providerId="ADAL" clId="{31332695-E991-194F-833E-AA20ECC0AE3E}" dt="2025-06-06T22:53:23.308" v="743" actId="3680"/>
          <ac:spMkLst>
            <pc:docMk/>
            <pc:sldMk cId="3250881702" sldId="301"/>
            <ac:spMk id="3" creationId="{C83DEA4F-E610-130F-E0E9-BFB4D215326D}"/>
          </ac:spMkLst>
        </pc:spChg>
        <pc:spChg chg="add del mod">
          <ac:chgData name="Daniel Tongu" userId="be6b6092-29a0-4a6e-8100-8046392e9c8b" providerId="ADAL" clId="{31332695-E991-194F-833E-AA20ECC0AE3E}" dt="2025-06-06T22:56:39.451" v="759"/>
          <ac:spMkLst>
            <pc:docMk/>
            <pc:sldMk cId="3250881702" sldId="301"/>
            <ac:spMk id="6" creationId="{50AE22FF-08B9-C3CB-9FB0-FC07CA97DA52}"/>
          </ac:spMkLst>
        </pc:spChg>
        <pc:spChg chg="add del">
          <ac:chgData name="Daniel Tongu" userId="be6b6092-29a0-4a6e-8100-8046392e9c8b" providerId="ADAL" clId="{31332695-E991-194F-833E-AA20ECC0AE3E}" dt="2025-06-07T01:13:48.782" v="1711" actId="26606"/>
          <ac:spMkLst>
            <pc:docMk/>
            <pc:sldMk cId="3250881702" sldId="301"/>
            <ac:spMk id="9" creationId="{6D1A2CED-DA9B-4CCF-8215-CFC65FE71603}"/>
          </ac:spMkLst>
        </pc:spChg>
        <pc:spChg chg="add del">
          <ac:chgData name="Daniel Tongu" userId="be6b6092-29a0-4a6e-8100-8046392e9c8b" providerId="ADAL" clId="{31332695-E991-194F-833E-AA20ECC0AE3E}" dt="2025-06-07T01:13:48.782" v="1711" actId="26606"/>
          <ac:spMkLst>
            <pc:docMk/>
            <pc:sldMk cId="3250881702" sldId="301"/>
            <ac:spMk id="10" creationId="{562DFC44-A40C-4573-9230-B3EDB3EC8EEB}"/>
          </ac:spMkLst>
        </pc:spChg>
        <pc:spChg chg="add del">
          <ac:chgData name="Daniel Tongu" userId="be6b6092-29a0-4a6e-8100-8046392e9c8b" providerId="ADAL" clId="{31332695-E991-194F-833E-AA20ECC0AE3E}" dt="2025-06-07T01:13:48.782" v="1711" actId="26606"/>
          <ac:spMkLst>
            <pc:docMk/>
            <pc:sldMk cId="3250881702" sldId="301"/>
            <ac:spMk id="11" creationId="{15589D35-CF9F-4DE9-A792-8571A09E9BC9}"/>
          </ac:spMkLst>
        </pc:spChg>
        <pc:spChg chg="add del">
          <ac:chgData name="Daniel Tongu" userId="be6b6092-29a0-4a6e-8100-8046392e9c8b" providerId="ADAL" clId="{31332695-E991-194F-833E-AA20ECC0AE3E}" dt="2025-06-06T23:05:41.740" v="796" actId="26606"/>
          <ac:spMkLst>
            <pc:docMk/>
            <pc:sldMk cId="3250881702" sldId="301"/>
            <ac:spMk id="12" creationId="{25F64367-9171-455F-9283-AC21BC55AE65}"/>
          </ac:spMkLst>
        </pc:spChg>
        <pc:spChg chg="add del">
          <ac:chgData name="Daniel Tongu" userId="be6b6092-29a0-4a6e-8100-8046392e9c8b" providerId="ADAL" clId="{31332695-E991-194F-833E-AA20ECC0AE3E}" dt="2025-06-07T01:19:50.120" v="1729" actId="26606"/>
          <ac:spMkLst>
            <pc:docMk/>
            <pc:sldMk cId="3250881702" sldId="301"/>
            <ac:spMk id="13" creationId="{6D1A2CED-DA9B-4CCF-8215-CFC65FE71603}"/>
          </ac:spMkLst>
        </pc:spChg>
        <pc:spChg chg="add del">
          <ac:chgData name="Daniel Tongu" userId="be6b6092-29a0-4a6e-8100-8046392e9c8b" providerId="ADAL" clId="{31332695-E991-194F-833E-AA20ECC0AE3E}" dt="2025-06-06T23:05:41.740" v="796" actId="26606"/>
          <ac:spMkLst>
            <pc:docMk/>
            <pc:sldMk cId="3250881702" sldId="301"/>
            <ac:spMk id="14" creationId="{EC603A95-5798-4F9F-80E4-CF53F302AA42}"/>
          </ac:spMkLst>
        </pc:spChg>
        <pc:spChg chg="add del">
          <ac:chgData name="Daniel Tongu" userId="be6b6092-29a0-4a6e-8100-8046392e9c8b" providerId="ADAL" clId="{31332695-E991-194F-833E-AA20ECC0AE3E}" dt="2025-06-06T23:05:41.740" v="796" actId="26606"/>
          <ac:spMkLst>
            <pc:docMk/>
            <pc:sldMk cId="3250881702" sldId="301"/>
            <ac:spMk id="16" creationId="{884F012D-6CD6-46AF-A834-6B0CA93008D6}"/>
          </ac:spMkLst>
        </pc:spChg>
        <pc:spChg chg="add del">
          <ac:chgData name="Daniel Tongu" userId="be6b6092-29a0-4a6e-8100-8046392e9c8b" providerId="ADAL" clId="{31332695-E991-194F-833E-AA20ECC0AE3E}" dt="2025-06-07T01:19:50.120" v="1729" actId="26606"/>
          <ac:spMkLst>
            <pc:docMk/>
            <pc:sldMk cId="3250881702" sldId="301"/>
            <ac:spMk id="18" creationId="{562DFC44-A40C-4573-9230-B3EDB3EC8EEB}"/>
          </ac:spMkLst>
        </pc:spChg>
        <pc:spChg chg="add del">
          <ac:chgData name="Daniel Tongu" userId="be6b6092-29a0-4a6e-8100-8046392e9c8b" providerId="ADAL" clId="{31332695-E991-194F-833E-AA20ECC0AE3E}" dt="2025-06-07T01:19:50.120" v="1729" actId="26606"/>
          <ac:spMkLst>
            <pc:docMk/>
            <pc:sldMk cId="3250881702" sldId="301"/>
            <ac:spMk id="20" creationId="{15589D35-CF9F-4DE9-A792-8571A09E9BC9}"/>
          </ac:spMkLst>
        </pc:spChg>
        <pc:spChg chg="add del">
          <ac:chgData name="Daniel Tongu" userId="be6b6092-29a0-4a6e-8100-8046392e9c8b" providerId="ADAL" clId="{31332695-E991-194F-833E-AA20ECC0AE3E}" dt="2025-06-06T23:05:41.732" v="795" actId="26606"/>
          <ac:spMkLst>
            <pc:docMk/>
            <pc:sldMk cId="3250881702" sldId="301"/>
            <ac:spMk id="21" creationId="{25F64367-9171-455F-9283-AC21BC55AE65}"/>
          </ac:spMkLst>
        </pc:spChg>
        <pc:spChg chg="add">
          <ac:chgData name="Daniel Tongu" userId="be6b6092-29a0-4a6e-8100-8046392e9c8b" providerId="ADAL" clId="{31332695-E991-194F-833E-AA20ECC0AE3E}" dt="2025-06-07T01:19:50.120" v="1729" actId="26606"/>
          <ac:spMkLst>
            <pc:docMk/>
            <pc:sldMk cId="3250881702" sldId="301"/>
            <ac:spMk id="22" creationId="{6D1A2CED-DA9B-4CCF-8215-CFC65FE71603}"/>
          </ac:spMkLst>
        </pc:spChg>
        <pc:spChg chg="add del">
          <ac:chgData name="Daniel Tongu" userId="be6b6092-29a0-4a6e-8100-8046392e9c8b" providerId="ADAL" clId="{31332695-E991-194F-833E-AA20ECC0AE3E}" dt="2025-06-06T23:05:41.732" v="795" actId="26606"/>
          <ac:spMkLst>
            <pc:docMk/>
            <pc:sldMk cId="3250881702" sldId="301"/>
            <ac:spMk id="23" creationId="{EC603A95-5798-4F9F-80E4-CF53F302AA42}"/>
          </ac:spMkLst>
        </pc:spChg>
        <pc:spChg chg="add">
          <ac:chgData name="Daniel Tongu" userId="be6b6092-29a0-4a6e-8100-8046392e9c8b" providerId="ADAL" clId="{31332695-E991-194F-833E-AA20ECC0AE3E}" dt="2025-06-07T01:19:50.120" v="1729" actId="26606"/>
          <ac:spMkLst>
            <pc:docMk/>
            <pc:sldMk cId="3250881702" sldId="301"/>
            <ac:spMk id="24" creationId="{562DFC44-A40C-4573-9230-B3EDB3EC8EEB}"/>
          </ac:spMkLst>
        </pc:spChg>
        <pc:spChg chg="add del">
          <ac:chgData name="Daniel Tongu" userId="be6b6092-29a0-4a6e-8100-8046392e9c8b" providerId="ADAL" clId="{31332695-E991-194F-833E-AA20ECC0AE3E}" dt="2025-06-06T23:05:41.732" v="795" actId="26606"/>
          <ac:spMkLst>
            <pc:docMk/>
            <pc:sldMk cId="3250881702" sldId="301"/>
            <ac:spMk id="25" creationId="{884F012D-6CD6-46AF-A834-6B0CA93008D6}"/>
          </ac:spMkLst>
        </pc:spChg>
        <pc:spChg chg="add del">
          <ac:chgData name="Daniel Tongu" userId="be6b6092-29a0-4a6e-8100-8046392e9c8b" providerId="ADAL" clId="{31332695-E991-194F-833E-AA20ECC0AE3E}" dt="2025-06-06T23:06:24.650" v="802" actId="26606"/>
          <ac:spMkLst>
            <pc:docMk/>
            <pc:sldMk cId="3250881702" sldId="301"/>
            <ac:spMk id="27" creationId="{EC7FF834-B204-4967-8D47-8BB36EAF0EF5}"/>
          </ac:spMkLst>
        </pc:spChg>
        <pc:spChg chg="add del">
          <ac:chgData name="Daniel Tongu" userId="be6b6092-29a0-4a6e-8100-8046392e9c8b" providerId="ADAL" clId="{31332695-E991-194F-833E-AA20ECC0AE3E}" dt="2025-06-06T23:06:24.650" v="802" actId="26606"/>
          <ac:spMkLst>
            <pc:docMk/>
            <pc:sldMk cId="3250881702" sldId="301"/>
            <ac:spMk id="28" creationId="{F780A22D-61EA-43E3-BD94-3E39CF902160}"/>
          </ac:spMkLst>
        </pc:spChg>
        <pc:spChg chg="add">
          <ac:chgData name="Daniel Tongu" userId="be6b6092-29a0-4a6e-8100-8046392e9c8b" providerId="ADAL" clId="{31332695-E991-194F-833E-AA20ECC0AE3E}" dt="2025-06-07T01:19:50.120" v="1729" actId="26606"/>
          <ac:spMkLst>
            <pc:docMk/>
            <pc:sldMk cId="3250881702" sldId="301"/>
            <ac:spMk id="29" creationId="{15589D35-CF9F-4DE9-A792-8571A09E9BC9}"/>
          </ac:spMkLst>
        </pc:spChg>
        <pc:spChg chg="add del">
          <ac:chgData name="Daniel Tongu" userId="be6b6092-29a0-4a6e-8100-8046392e9c8b" providerId="ADAL" clId="{31332695-E991-194F-833E-AA20ECC0AE3E}" dt="2025-06-06T23:58:20.793" v="1284" actId="26606"/>
          <ac:spMkLst>
            <pc:docMk/>
            <pc:sldMk cId="3250881702" sldId="301"/>
            <ac:spMk id="33" creationId="{EC7FF834-B204-4967-8D47-8BB36EAF0EF5}"/>
          </ac:spMkLst>
        </pc:spChg>
        <pc:spChg chg="add del">
          <ac:chgData name="Daniel Tongu" userId="be6b6092-29a0-4a6e-8100-8046392e9c8b" providerId="ADAL" clId="{31332695-E991-194F-833E-AA20ECC0AE3E}" dt="2025-06-06T23:58:20.793" v="1284" actId="26606"/>
          <ac:spMkLst>
            <pc:docMk/>
            <pc:sldMk cId="3250881702" sldId="301"/>
            <ac:spMk id="35" creationId="{F780A22D-61EA-43E3-BD94-3E39CF902160}"/>
          </ac:spMkLst>
        </pc:spChg>
        <pc:spChg chg="add del">
          <ac:chgData name="Daniel Tongu" userId="be6b6092-29a0-4a6e-8100-8046392e9c8b" providerId="ADAL" clId="{31332695-E991-194F-833E-AA20ECC0AE3E}" dt="2025-06-06T23:58:20.770" v="1283" actId="26606"/>
          <ac:spMkLst>
            <pc:docMk/>
            <pc:sldMk cId="3250881702" sldId="301"/>
            <ac:spMk id="37" creationId="{25F64367-9171-455F-9283-AC21BC55AE65}"/>
          </ac:spMkLst>
        </pc:spChg>
        <pc:spChg chg="add del">
          <ac:chgData name="Daniel Tongu" userId="be6b6092-29a0-4a6e-8100-8046392e9c8b" providerId="ADAL" clId="{31332695-E991-194F-833E-AA20ECC0AE3E}" dt="2025-06-06T23:58:20.770" v="1283" actId="26606"/>
          <ac:spMkLst>
            <pc:docMk/>
            <pc:sldMk cId="3250881702" sldId="301"/>
            <ac:spMk id="38" creationId="{EC603A95-5798-4F9F-80E4-CF53F302AA42}"/>
          </ac:spMkLst>
        </pc:spChg>
        <pc:spChg chg="add del">
          <ac:chgData name="Daniel Tongu" userId="be6b6092-29a0-4a6e-8100-8046392e9c8b" providerId="ADAL" clId="{31332695-E991-194F-833E-AA20ECC0AE3E}" dt="2025-06-06T23:58:20.770" v="1283" actId="26606"/>
          <ac:spMkLst>
            <pc:docMk/>
            <pc:sldMk cId="3250881702" sldId="301"/>
            <ac:spMk id="39" creationId="{884F012D-6CD6-46AF-A834-6B0CA93008D6}"/>
          </ac:spMkLst>
        </pc:spChg>
        <pc:spChg chg="add del">
          <ac:chgData name="Daniel Tongu" userId="be6b6092-29a0-4a6e-8100-8046392e9c8b" providerId="ADAL" clId="{31332695-E991-194F-833E-AA20ECC0AE3E}" dt="2025-06-06T23:57:56.226" v="1275" actId="26606"/>
          <ac:spMkLst>
            <pc:docMk/>
            <pc:sldMk cId="3250881702" sldId="301"/>
            <ac:spMk id="40" creationId="{5FA21C72-692C-49FD-9EB4-DDDDDEBD4BD6}"/>
          </ac:spMkLst>
        </pc:spChg>
        <pc:spChg chg="add del">
          <ac:chgData name="Daniel Tongu" userId="be6b6092-29a0-4a6e-8100-8046392e9c8b" providerId="ADAL" clId="{31332695-E991-194F-833E-AA20ECC0AE3E}" dt="2025-06-06T23:57:56.226" v="1275" actId="26606"/>
          <ac:spMkLst>
            <pc:docMk/>
            <pc:sldMk cId="3250881702" sldId="301"/>
            <ac:spMk id="42" creationId="{FBAF941A-6830-47A3-B63C-7C7B66AEA73B}"/>
          </ac:spMkLst>
        </pc:spChg>
        <pc:spChg chg="add del">
          <ac:chgData name="Daniel Tongu" userId="be6b6092-29a0-4a6e-8100-8046392e9c8b" providerId="ADAL" clId="{31332695-E991-194F-833E-AA20ECC0AE3E}" dt="2025-06-06T23:58:07.234" v="1277" actId="26606"/>
          <ac:spMkLst>
            <pc:docMk/>
            <pc:sldMk cId="3250881702" sldId="301"/>
            <ac:spMk id="44" creationId="{5FA21C72-692C-49FD-9EB4-DDDDDEBD4BD6}"/>
          </ac:spMkLst>
        </pc:spChg>
        <pc:spChg chg="add del">
          <ac:chgData name="Daniel Tongu" userId="be6b6092-29a0-4a6e-8100-8046392e9c8b" providerId="ADAL" clId="{31332695-E991-194F-833E-AA20ECC0AE3E}" dt="2025-06-06T23:58:07.234" v="1277" actId="26606"/>
          <ac:spMkLst>
            <pc:docMk/>
            <pc:sldMk cId="3250881702" sldId="301"/>
            <ac:spMk id="45" creationId="{FBAF941A-6830-47A3-B63C-7C7B66AEA73B}"/>
          </ac:spMkLst>
        </pc:spChg>
        <pc:graphicFrameChg chg="add del mod ord modGraphic">
          <ac:chgData name="Daniel Tongu" userId="be6b6092-29a0-4a6e-8100-8046392e9c8b" providerId="ADAL" clId="{31332695-E991-194F-833E-AA20ECC0AE3E}" dt="2025-06-06T22:56:37.516" v="758" actId="478"/>
          <ac:graphicFrameMkLst>
            <pc:docMk/>
            <pc:sldMk cId="3250881702" sldId="301"/>
            <ac:graphicFrameMk id="4" creationId="{99C266EA-C05C-B374-804B-6F87407E1139}"/>
          </ac:graphicFrameMkLst>
        </pc:graphicFrameChg>
        <pc:graphicFrameChg chg="add mod modGraphic">
          <ac:chgData name="Daniel Tongu" userId="be6b6092-29a0-4a6e-8100-8046392e9c8b" providerId="ADAL" clId="{31332695-E991-194F-833E-AA20ECC0AE3E}" dt="2025-06-07T01:19:50.120" v="1729" actId="26606"/>
          <ac:graphicFrameMkLst>
            <pc:docMk/>
            <pc:sldMk cId="3250881702" sldId="301"/>
            <ac:graphicFrameMk id="7" creationId="{99F34F6F-0F5E-C95B-C8A4-0F5CE0CBF32A}"/>
          </ac:graphicFrameMkLst>
        </pc:graphicFrameChg>
      </pc:sldChg>
      <pc:sldChg chg="addSp delSp modSp new mod setBg delDesignElem">
        <pc:chgData name="Daniel Tongu" userId="be6b6092-29a0-4a6e-8100-8046392e9c8b" providerId="ADAL" clId="{31332695-E991-194F-833E-AA20ECC0AE3E}" dt="2025-06-07T01:19:08.051" v="1728" actId="26606"/>
        <pc:sldMkLst>
          <pc:docMk/>
          <pc:sldMk cId="1774944708" sldId="302"/>
        </pc:sldMkLst>
        <pc:spChg chg="mo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2" creationId="{D4235535-9D72-13CA-2E32-566A4D7B0468}"/>
          </ac:spMkLst>
        </pc:spChg>
        <pc:spChg chg="del">
          <ac:chgData name="Daniel Tongu" userId="be6b6092-29a0-4a6e-8100-8046392e9c8b" providerId="ADAL" clId="{31332695-E991-194F-833E-AA20ECC0AE3E}" dt="2025-06-06T23:02:05.999" v="779" actId="931"/>
          <ac:spMkLst>
            <pc:docMk/>
            <pc:sldMk cId="1774944708" sldId="302"/>
            <ac:spMk id="3" creationId="{54733F07-4ABF-1308-7576-DD6E2A76EBF0}"/>
          </ac:spMkLst>
        </pc:spChg>
        <pc:spChg chg="add del mod">
          <ac:chgData name="Daniel Tongu" userId="be6b6092-29a0-4a6e-8100-8046392e9c8b" providerId="ADAL" clId="{31332695-E991-194F-833E-AA20ECC0AE3E}" dt="2025-06-06T23:02:22.640" v="781" actId="931"/>
          <ac:spMkLst>
            <pc:docMk/>
            <pc:sldMk cId="1774944708" sldId="302"/>
            <ac:spMk id="7" creationId="{59FE27C7-89AE-5805-E646-B33CEECB7D83}"/>
          </ac:spMkLst>
        </pc:spChg>
        <pc:spChg chg="add mod or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13" creationId="{CCFD8559-2DA6-03F7-BF2F-9B26FB539103}"/>
          </ac:spMkLst>
        </pc:spChg>
        <pc:spChg chg="add del">
          <ac:chgData name="Daniel Tongu" userId="be6b6092-29a0-4a6e-8100-8046392e9c8b" providerId="ADAL" clId="{31332695-E991-194F-833E-AA20ECC0AE3E}" dt="2025-06-07T01:13:35.530" v="1710" actId="26606"/>
          <ac:spMkLst>
            <pc:docMk/>
            <pc:sldMk cId="1774944708" sldId="302"/>
            <ac:spMk id="15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06:07.196" v="799" actId="26606"/>
          <ac:spMkLst>
            <pc:docMk/>
            <pc:sldMk cId="1774944708" sldId="302"/>
            <ac:spMk id="16" creationId="{A99FE660-E3DF-47E7-962D-66C6F6CE0D81}"/>
          </ac:spMkLst>
        </pc:spChg>
        <pc:spChg chg="add del">
          <ac:chgData name="Daniel Tongu" userId="be6b6092-29a0-4a6e-8100-8046392e9c8b" providerId="ADAL" clId="{31332695-E991-194F-833E-AA20ECC0AE3E}" dt="2025-06-06T23:06:07.196" v="799" actId="26606"/>
          <ac:spMkLst>
            <pc:docMk/>
            <pc:sldMk cId="1774944708" sldId="302"/>
            <ac:spMk id="18" creationId="{38C29FEE-8E8F-43D5-AD23-EB4060B4D943}"/>
          </ac:spMkLst>
        </pc:spChg>
        <pc:spChg chg="add del">
          <ac:chgData name="Daniel Tongu" userId="be6b6092-29a0-4a6e-8100-8046392e9c8b" providerId="ADAL" clId="{31332695-E991-194F-833E-AA20ECC0AE3E}" dt="2025-06-07T01:13:35.530" v="1710" actId="26606"/>
          <ac:spMkLst>
            <pc:docMk/>
            <pc:sldMk cId="1774944708" sldId="302"/>
            <ac:spMk id="20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6T23:06:07.192" v="798" actId="26606"/>
          <ac:spMkLst>
            <pc:docMk/>
            <pc:sldMk cId="1774944708" sldId="302"/>
            <ac:spMk id="23" creationId="{930BC020-BDBF-49EB-9898-BAB5BF559317}"/>
          </ac:spMkLst>
        </pc:spChg>
        <pc:spChg chg="add del">
          <ac:chgData name="Daniel Tongu" userId="be6b6092-29a0-4a6e-8100-8046392e9c8b" providerId="ADAL" clId="{31332695-E991-194F-833E-AA20ECC0AE3E}" dt="2025-06-07T01:13:35.530" v="1710" actId="26606"/>
          <ac:spMkLst>
            <pc:docMk/>
            <pc:sldMk cId="1774944708" sldId="302"/>
            <ac:spMk id="24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6T23:06:07.192" v="798" actId="26606"/>
          <ac:spMkLst>
            <pc:docMk/>
            <pc:sldMk cId="1774944708" sldId="302"/>
            <ac:spMk id="25" creationId="{64950C64-5D81-40F1-9601-8BA0D63BAE74}"/>
          </ac:spMkLst>
        </pc:spChg>
        <pc:spChg chg="add del">
          <ac:chgData name="Daniel Tongu" userId="be6b6092-29a0-4a6e-8100-8046392e9c8b" providerId="ADAL" clId="{31332695-E991-194F-833E-AA20ECC0AE3E}" dt="2025-06-07T01:13:35.530" v="1710" actId="26606"/>
          <ac:spMkLst>
            <pc:docMk/>
            <pc:sldMk cId="1774944708" sldId="302"/>
            <ac:spMk id="26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774944708" sldId="302"/>
            <ac:spMk id="27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774944708" sldId="302"/>
            <ac:spMk id="28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31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33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35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37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42" creationId="{E45CA849-654C-4173-AD99-B3A2528275F5}"/>
          </ac:spMkLst>
        </pc:spChg>
        <pc:spChg chg="ad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44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9:08.051" v="1728" actId="26606"/>
          <ac:spMkLst>
            <pc:docMk/>
            <pc:sldMk cId="1774944708" sldId="302"/>
            <ac:spMk id="46" creationId="{E5BBB0F9-6A59-4D02-A9C7-A2D6516684CE}"/>
          </ac:spMkLst>
        </pc:spChg>
        <pc:picChg chg="add del mod">
          <ac:chgData name="Daniel Tongu" userId="be6b6092-29a0-4a6e-8100-8046392e9c8b" providerId="ADAL" clId="{31332695-E991-194F-833E-AA20ECC0AE3E}" dt="2025-06-06T23:02:16.299" v="780" actId="478"/>
          <ac:picMkLst>
            <pc:docMk/>
            <pc:sldMk cId="1774944708" sldId="302"/>
            <ac:picMk id="5" creationId="{6B8DDCB5-DE24-3162-D99E-0ABB48668D06}"/>
          </ac:picMkLst>
        </pc:picChg>
        <pc:picChg chg="add mod ord">
          <ac:chgData name="Daniel Tongu" userId="be6b6092-29a0-4a6e-8100-8046392e9c8b" providerId="ADAL" clId="{31332695-E991-194F-833E-AA20ECC0AE3E}" dt="2025-06-07T01:19:08.051" v="1728" actId="26606"/>
          <ac:picMkLst>
            <pc:docMk/>
            <pc:sldMk cId="1774944708" sldId="302"/>
            <ac:picMk id="9" creationId="{02751BC6-7FC1-8D6E-F51E-49C6DA97C951}"/>
          </ac:picMkLst>
        </pc:picChg>
        <pc:picChg chg="add">
          <ac:chgData name="Daniel Tongu" userId="be6b6092-29a0-4a6e-8100-8046392e9c8b" providerId="ADAL" clId="{31332695-E991-194F-833E-AA20ECC0AE3E}" dt="2025-06-07T00:45:53.036" v="1617" actId="26606"/>
          <ac:picMkLst>
            <pc:docMk/>
            <pc:sldMk cId="1774944708" sldId="302"/>
            <ac:picMk id="22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5:29.855" v="1718" actId="26606"/>
        <pc:sldMkLst>
          <pc:docMk/>
          <pc:sldMk cId="1191009191" sldId="303"/>
        </pc:sldMkLst>
        <pc:spChg chg="mod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2" creationId="{67929F32-1FC3-C2F1-9BA1-1768B24DF8FA}"/>
          </ac:spMkLst>
        </pc:spChg>
        <pc:spChg chg="del mod">
          <ac:chgData name="Daniel Tongu" userId="be6b6092-29a0-4a6e-8100-8046392e9c8b" providerId="ADAL" clId="{31332695-E991-194F-833E-AA20ECC0AE3E}" dt="2025-06-06T23:13:59.664" v="932" actId="931"/>
          <ac:spMkLst>
            <pc:docMk/>
            <pc:sldMk cId="1191009191" sldId="303"/>
            <ac:spMk id="3" creationId="{A7B55BC2-CF47-4B1E-4224-0DFCFDE09B77}"/>
          </ac:spMkLst>
        </pc:spChg>
        <pc:spChg chg="add mod ord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9" creationId="{19FDE67C-E5CF-4BA7-5FBF-3EEE966AC2CD}"/>
          </ac:spMkLst>
        </pc:spChg>
        <pc:spChg chg="add del">
          <ac:chgData name="Daniel Tongu" userId="be6b6092-29a0-4a6e-8100-8046392e9c8b" providerId="ADAL" clId="{31332695-E991-194F-833E-AA20ECC0AE3E}" dt="2025-06-07T01:09:57.987" v="1697" actId="26606"/>
          <ac:spMkLst>
            <pc:docMk/>
            <pc:sldMk cId="1191009191" sldId="303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191009191" sldId="303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191009191" sldId="303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57.987" v="1697" actId="26606"/>
          <ac:spMkLst>
            <pc:docMk/>
            <pc:sldMk cId="1191009191" sldId="303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1:09:57.987" v="1697" actId="26606"/>
          <ac:spMkLst>
            <pc:docMk/>
            <pc:sldMk cId="1191009191" sldId="303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09:57.987" v="1697" actId="26606"/>
          <ac:spMkLst>
            <pc:docMk/>
            <pc:sldMk cId="1191009191" sldId="303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5" creationId="{E45CA849-654C-4173-AD99-B3A2528275F5}"/>
          </ac:spMkLst>
        </pc:spChg>
        <pc:spChg chg="add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6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29.855" v="1718" actId="26606"/>
          <ac:spMkLst>
            <pc:docMk/>
            <pc:sldMk cId="1191009191" sldId="303"/>
            <ac:spMk id="37" creationId="{E5BBB0F9-6A59-4D02-A9C7-A2D6516684CE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38" creationId="{0288C6B4-AFC3-407F-A595-EFFD38D4CCAF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40" creationId="{CF236821-17FE-429B-8D2C-08E13A64EA40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42" creationId="{C0BDBCD2-E081-43AB-9119-C55465E59757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44" creationId="{98E79BE4-34FE-485A-98A5-92CE8F7C4743}"/>
          </ac:spMkLst>
        </pc:spChg>
        <pc:spChg chg="add del">
          <ac:chgData name="Daniel Tongu" userId="be6b6092-29a0-4a6e-8100-8046392e9c8b" providerId="ADAL" clId="{31332695-E991-194F-833E-AA20ECC0AE3E}" dt="2025-06-07T01:11:14.200" v="1706" actId="26606"/>
          <ac:spMkLst>
            <pc:docMk/>
            <pc:sldMk cId="1191009191" sldId="303"/>
            <ac:spMk id="46" creationId="{7A5F0580-5EE9-419F-96EE-B6529EF6E7D0}"/>
          </ac:spMkLst>
        </pc:spChg>
        <pc:picChg chg="add mod">
          <ac:chgData name="Daniel Tongu" userId="be6b6092-29a0-4a6e-8100-8046392e9c8b" providerId="ADAL" clId="{31332695-E991-194F-833E-AA20ECC0AE3E}" dt="2025-06-07T01:15:29.855" v="1718" actId="26606"/>
          <ac:picMkLst>
            <pc:docMk/>
            <pc:sldMk cId="1191009191" sldId="303"/>
            <ac:picMk id="5" creationId="{A4317EC8-96A5-AD87-4250-134D30C9CF8C}"/>
          </ac:picMkLst>
        </pc:picChg>
        <pc:picChg chg="add">
          <ac:chgData name="Daniel Tongu" userId="be6b6092-29a0-4a6e-8100-8046392e9c8b" providerId="ADAL" clId="{31332695-E991-194F-833E-AA20ECC0AE3E}" dt="2025-06-07T00:26:32.714" v="1462" actId="26606"/>
          <ac:picMkLst>
            <pc:docMk/>
            <pc:sldMk cId="1191009191" sldId="303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20:10.151" v="1731" actId="26606"/>
        <pc:sldMkLst>
          <pc:docMk/>
          <pc:sldMk cId="759401183" sldId="304"/>
        </pc:sldMkLst>
        <pc:spChg chg="mo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2" creationId="{D58DF6F4-8571-AA61-D548-36131D9EFE30}"/>
          </ac:spMkLst>
        </pc:spChg>
        <pc:spChg chg="del">
          <ac:chgData name="Daniel Tongu" userId="be6b6092-29a0-4a6e-8100-8046392e9c8b" providerId="ADAL" clId="{31332695-E991-194F-833E-AA20ECC0AE3E}" dt="2025-06-06T23:07:41.941" v="809" actId="931"/>
          <ac:spMkLst>
            <pc:docMk/>
            <pc:sldMk cId="759401183" sldId="304"/>
            <ac:spMk id="3" creationId="{A1DA3741-FE3E-0149-3C33-97791A024F94}"/>
          </ac:spMkLst>
        </pc:spChg>
        <pc:spChg chg="add mod or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9" creationId="{B19769A3-BBCF-069E-C9EF-47222D0B8CD1}"/>
          </ac:spMkLst>
        </pc:spChg>
        <pc:spChg chg="add del">
          <ac:chgData name="Daniel Tongu" userId="be6b6092-29a0-4a6e-8100-8046392e9c8b" providerId="ADAL" clId="{31332695-E991-194F-833E-AA20ECC0AE3E}" dt="2025-06-07T00:26:04.201" v="1457" actId="26606"/>
          <ac:spMkLst>
            <pc:docMk/>
            <pc:sldMk cId="759401183" sldId="304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759401183" sldId="304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13:19.104" v="1709" actId="26606"/>
          <ac:spMkLst>
            <pc:docMk/>
            <pc:sldMk cId="759401183" sldId="304"/>
            <ac:spMk id="13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759401183" sldId="304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3:19.104" v="1709" actId="26606"/>
          <ac:spMkLst>
            <pc:docMk/>
            <pc:sldMk cId="759401183" sldId="304"/>
            <ac:spMk id="15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6:04.201" v="1457" actId="26606"/>
          <ac:spMkLst>
            <pc:docMk/>
            <pc:sldMk cId="759401183" sldId="304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1:13:19.104" v="1709" actId="26606"/>
          <ac:spMkLst>
            <pc:docMk/>
            <pc:sldMk cId="759401183" sldId="304"/>
            <ac:spMk id="19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6:04.201" v="1457" actId="26606"/>
          <ac:spMkLst>
            <pc:docMk/>
            <pc:sldMk cId="759401183" sldId="304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13:19.104" v="1709" actId="26606"/>
          <ac:spMkLst>
            <pc:docMk/>
            <pc:sldMk cId="759401183" sldId="304"/>
            <ac:spMk id="21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0:26:04.201" v="1457" actId="26606"/>
          <ac:spMkLst>
            <pc:docMk/>
            <pc:sldMk cId="759401183" sldId="304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26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28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30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32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37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39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20:10.151" v="1731" actId="26606"/>
          <ac:spMkLst>
            <pc:docMk/>
            <pc:sldMk cId="759401183" sldId="304"/>
            <ac:spMk id="41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20:10.151" v="1731" actId="26606"/>
          <ac:picMkLst>
            <pc:docMk/>
            <pc:sldMk cId="759401183" sldId="304"/>
            <ac:picMk id="5" creationId="{A61EC542-373A-1041-CFDF-340148B2C0A8}"/>
          </ac:picMkLst>
        </pc:picChg>
        <pc:picChg chg="add">
          <ac:chgData name="Daniel Tongu" userId="be6b6092-29a0-4a6e-8100-8046392e9c8b" providerId="ADAL" clId="{31332695-E991-194F-833E-AA20ECC0AE3E}" dt="2025-06-07T00:26:11.842" v="1458" actId="26606"/>
          <ac:picMkLst>
            <pc:docMk/>
            <pc:sldMk cId="759401183" sldId="304"/>
            <ac:picMk id="17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6:04.201" v="1457" actId="26606"/>
          <ac:picMkLst>
            <pc:docMk/>
            <pc:sldMk cId="759401183" sldId="304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0:14.448" v="1702" actId="26606"/>
        <pc:sldMkLst>
          <pc:docMk/>
          <pc:sldMk cId="2683144339" sldId="305"/>
        </pc:sldMkLst>
        <pc:spChg chg="mo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2" creationId="{361694BA-C287-0D61-C834-FE589B916F64}"/>
          </ac:spMkLst>
        </pc:spChg>
        <pc:spChg chg="del">
          <ac:chgData name="Daniel Tongu" userId="be6b6092-29a0-4a6e-8100-8046392e9c8b" providerId="ADAL" clId="{31332695-E991-194F-833E-AA20ECC0AE3E}" dt="2025-06-06T23:09:43.548" v="886" actId="931"/>
          <ac:spMkLst>
            <pc:docMk/>
            <pc:sldMk cId="2683144339" sldId="305"/>
            <ac:spMk id="3" creationId="{8C572FFD-13F7-9821-58C0-D9B20C36D33B}"/>
          </ac:spMkLst>
        </pc:spChg>
        <pc:spChg chg="add mod or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9" creationId="{4063C78B-23DE-3D50-A2E1-654C7146EFA9}"/>
          </ac:spMkLst>
        </pc:spChg>
        <pc:spChg chg="add del">
          <ac:chgData name="Daniel Tongu" userId="be6b6092-29a0-4a6e-8100-8046392e9c8b" providerId="ADAL" clId="{31332695-E991-194F-833E-AA20ECC0AE3E}" dt="2025-06-07T00:26:03.415" v="1456" actId="26606"/>
          <ac:spMkLst>
            <pc:docMk/>
            <pc:sldMk cId="2683144339" sldId="305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10:13.616" v="894" actId="26606"/>
          <ac:spMkLst>
            <pc:docMk/>
            <pc:sldMk cId="2683144339" sldId="305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13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10:13.616" v="894" actId="26606"/>
          <ac:spMkLst>
            <pc:docMk/>
            <pc:sldMk cId="2683144339" sldId="305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15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6:03.415" v="1456" actId="26606"/>
          <ac:spMkLst>
            <pc:docMk/>
            <pc:sldMk cId="2683144339" sldId="305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683144339" sldId="305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6:03.415" v="1456" actId="26606"/>
          <ac:spMkLst>
            <pc:docMk/>
            <pc:sldMk cId="2683144339" sldId="305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683144339" sldId="305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0:26:03.415" v="1456" actId="26606"/>
          <ac:spMkLst>
            <pc:docMk/>
            <pc:sldMk cId="2683144339" sldId="305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23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24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0:14.442" v="1701" actId="26606"/>
          <ac:spMkLst>
            <pc:docMk/>
            <pc:sldMk cId="2683144339" sldId="305"/>
            <ac:spMk id="26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0:26:01.559" v="1454" actId="26606"/>
          <ac:spMkLst>
            <pc:docMk/>
            <pc:sldMk cId="2683144339" sldId="305"/>
            <ac:spMk id="27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1:10:14.442" v="1701" actId="26606"/>
          <ac:spMkLst>
            <pc:docMk/>
            <pc:sldMk cId="2683144339" sldId="305"/>
            <ac:spMk id="28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0:26:01.559" v="1454" actId="26606"/>
          <ac:spMkLst>
            <pc:docMk/>
            <pc:sldMk cId="2683144339" sldId="305"/>
            <ac:spMk id="29" creationId="{35D813D1-BA6B-40B4-A101-04BB89445561}"/>
          </ac:spMkLst>
        </pc:spChg>
        <pc:spChg chg="add del">
          <ac:chgData name="Daniel Tongu" userId="be6b6092-29a0-4a6e-8100-8046392e9c8b" providerId="ADAL" clId="{31332695-E991-194F-833E-AA20ECC0AE3E}" dt="2025-06-07T01:10:14.442" v="1701" actId="26606"/>
          <ac:spMkLst>
            <pc:docMk/>
            <pc:sldMk cId="2683144339" sldId="305"/>
            <ac:spMk id="30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0:14.442" v="1701" actId="26606"/>
          <ac:spMkLst>
            <pc:docMk/>
            <pc:sldMk cId="2683144339" sldId="305"/>
            <ac:spMk id="32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7T00:26:01.559" v="1454" actId="26606"/>
          <ac:spMkLst>
            <pc:docMk/>
            <pc:sldMk cId="2683144339" sldId="305"/>
            <ac:spMk id="33" creationId="{21BDEC81-16A7-4451-B893-C15000083B77}"/>
          </ac:spMkLst>
        </pc:spChg>
        <pc:spChg chg="ad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34" creationId="{E45CA849-654C-4173-AD99-B3A2528275F5}"/>
          </ac:spMkLst>
        </pc:spChg>
        <pc:spChg chg="add del">
          <ac:chgData name="Daniel Tongu" userId="be6b6092-29a0-4a6e-8100-8046392e9c8b" providerId="ADAL" clId="{31332695-E991-194F-833E-AA20ECC0AE3E}" dt="2025-06-07T00:26:01.559" v="1454" actId="26606"/>
          <ac:spMkLst>
            <pc:docMk/>
            <pc:sldMk cId="2683144339" sldId="305"/>
            <ac:spMk id="35" creationId="{AEA3DFA5-2D7B-4989-8ED7-8321EC114CF1}"/>
          </ac:spMkLst>
        </pc:spChg>
        <pc:spChg chg="ad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36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0:14.448" v="1702" actId="26606"/>
          <ac:spMkLst>
            <pc:docMk/>
            <pc:sldMk cId="2683144339" sldId="305"/>
            <ac:spMk id="37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0:26:17.934" v="1459" actId="26606"/>
          <ac:picMkLst>
            <pc:docMk/>
            <pc:sldMk cId="2683144339" sldId="305"/>
            <ac:picMk id="5" creationId="{A3E8AAFD-4A49-D39F-964A-A3936767E433}"/>
          </ac:picMkLst>
        </pc:picChg>
        <pc:picChg chg="add del">
          <ac:chgData name="Daniel Tongu" userId="be6b6092-29a0-4a6e-8100-8046392e9c8b" providerId="ADAL" clId="{31332695-E991-194F-833E-AA20ECC0AE3E}" dt="2025-06-07T01:10:14.448" v="1702" actId="26606"/>
          <ac:picMkLst>
            <pc:docMk/>
            <pc:sldMk cId="2683144339" sldId="305"/>
            <ac:picMk id="17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6:03.415" v="1456" actId="26606"/>
          <ac:picMkLst>
            <pc:docMk/>
            <pc:sldMk cId="2683144339" sldId="305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5:26.072" v="1717" actId="26606"/>
        <pc:sldMkLst>
          <pc:docMk/>
          <pc:sldMk cId="3956553783" sldId="306"/>
        </pc:sldMkLst>
        <pc:spChg chg="mo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2" creationId="{924E569F-B932-5205-700E-C25BA5DE2DE8}"/>
          </ac:spMkLst>
        </pc:spChg>
        <pc:spChg chg="del">
          <ac:chgData name="Daniel Tongu" userId="be6b6092-29a0-4a6e-8100-8046392e9c8b" providerId="ADAL" clId="{31332695-E991-194F-833E-AA20ECC0AE3E}" dt="2025-06-06T23:12:37.675" v="915" actId="931"/>
          <ac:spMkLst>
            <pc:docMk/>
            <pc:sldMk cId="3956553783" sldId="306"/>
            <ac:spMk id="3" creationId="{1C777E1A-B6FD-951D-1C40-0D79BDBF6509}"/>
          </ac:spMkLst>
        </pc:spChg>
        <pc:spChg chg="add del mod">
          <ac:chgData name="Daniel Tongu" userId="be6b6092-29a0-4a6e-8100-8046392e9c8b" providerId="ADAL" clId="{31332695-E991-194F-833E-AA20ECC0AE3E}" dt="2025-06-06T23:12:04.544" v="912" actId="478"/>
          <ac:spMkLst>
            <pc:docMk/>
            <pc:sldMk cId="3956553783" sldId="306"/>
            <ac:spMk id="5" creationId="{5CCB32C1-8F4B-65A0-EFDF-16AFC267C510}"/>
          </ac:spMkLst>
        </pc:spChg>
        <pc:spChg chg="add mod or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11" creationId="{03DFCBD1-9D88-7425-5B43-96F5589A0A46}"/>
          </ac:spMkLst>
        </pc:spChg>
        <pc:spChg chg="add del">
          <ac:chgData name="Daniel Tongu" userId="be6b6092-29a0-4a6e-8100-8046392e9c8b" providerId="ADAL" clId="{31332695-E991-194F-833E-AA20ECC0AE3E}" dt="2025-06-07T00:25:35.442" v="1451" actId="26606"/>
          <ac:spMkLst>
            <pc:docMk/>
            <pc:sldMk cId="3956553783" sldId="306"/>
            <ac:spMk id="13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956553783" sldId="306"/>
            <ac:spMk id="14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10:01.477" v="1698" actId="26606"/>
          <ac:spMkLst>
            <pc:docMk/>
            <pc:sldMk cId="3956553783" sldId="306"/>
            <ac:spMk id="15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956553783" sldId="306"/>
            <ac:spMk id="16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0:01.477" v="1698" actId="26606"/>
          <ac:spMkLst>
            <pc:docMk/>
            <pc:sldMk cId="3956553783" sldId="306"/>
            <ac:spMk id="17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5:35.442" v="1451" actId="26606"/>
          <ac:spMkLst>
            <pc:docMk/>
            <pc:sldMk cId="3956553783" sldId="306"/>
            <ac:spMk id="18" creationId="{35D813D1-BA6B-40B4-A101-04BB89445561}"/>
          </ac:spMkLst>
        </pc:spChg>
        <pc:spChg chg="add del">
          <ac:chgData name="Daniel Tongu" userId="be6b6092-29a0-4a6e-8100-8046392e9c8b" providerId="ADAL" clId="{31332695-E991-194F-833E-AA20ECC0AE3E}" dt="2025-06-07T01:10:01.477" v="1698" actId="26606"/>
          <ac:spMkLst>
            <pc:docMk/>
            <pc:sldMk cId="3956553783" sldId="306"/>
            <ac:spMk id="21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5:35.442" v="1451" actId="26606"/>
          <ac:spMkLst>
            <pc:docMk/>
            <pc:sldMk cId="3956553783" sldId="306"/>
            <ac:spMk id="22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10:01.477" v="1698" actId="26606"/>
          <ac:spMkLst>
            <pc:docMk/>
            <pc:sldMk cId="3956553783" sldId="306"/>
            <ac:spMk id="23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0:25:35.442" v="1451" actId="26606"/>
          <ac:spMkLst>
            <pc:docMk/>
            <pc:sldMk cId="3956553783" sldId="306"/>
            <ac:spMk id="24" creationId="{AEA3DFA5-2D7B-4989-8ED7-8321EC114CF1}"/>
          </ac:spMkLst>
        </pc:spChg>
        <pc:spChg chg="add del">
          <ac:chgData name="Daniel Tongu" userId="be6b6092-29a0-4a6e-8100-8046392e9c8b" providerId="ADAL" clId="{31332695-E991-194F-833E-AA20ECC0AE3E}" dt="2025-06-07T01:11:43.959" v="1708" actId="26606"/>
          <ac:spMkLst>
            <pc:docMk/>
            <pc:sldMk cId="3956553783" sldId="306"/>
            <ac:spMk id="25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0:26:00.710" v="1453" actId="26606"/>
          <ac:spMkLst>
            <pc:docMk/>
            <pc:sldMk cId="3956553783" sldId="306"/>
            <ac:spMk id="26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6:00.710" v="1453" actId="26606"/>
          <ac:spMkLst>
            <pc:docMk/>
            <pc:sldMk cId="3956553783" sldId="306"/>
            <ac:spMk id="27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6:00.710" v="1453" actId="26606"/>
          <ac:spMkLst>
            <pc:docMk/>
            <pc:sldMk cId="3956553783" sldId="306"/>
            <ac:spMk id="29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6:00.710" v="1453" actId="26606"/>
          <ac:spMkLst>
            <pc:docMk/>
            <pc:sldMk cId="3956553783" sldId="306"/>
            <ac:spMk id="30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1:43.959" v="1708" actId="26606"/>
          <ac:spMkLst>
            <pc:docMk/>
            <pc:sldMk cId="3956553783" sldId="306"/>
            <ac:spMk id="31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1:43.959" v="1708" actId="26606"/>
          <ac:spMkLst>
            <pc:docMk/>
            <pc:sldMk cId="3956553783" sldId="306"/>
            <ac:spMk id="32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1:43.959" v="1708" actId="26606"/>
          <ac:spMkLst>
            <pc:docMk/>
            <pc:sldMk cId="3956553783" sldId="306"/>
            <ac:spMk id="34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36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37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38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1:15.760" v="1707" actId="26606"/>
          <ac:spMkLst>
            <pc:docMk/>
            <pc:sldMk cId="3956553783" sldId="306"/>
            <ac:spMk id="39" creationId="{0288C6B4-AFC3-407F-A595-EFFD38D4CCAF}"/>
          </ac:spMkLst>
        </pc:spChg>
        <pc:spChg chg="add del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40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42" creationId="{92468898-5A6E-4D55-85EC-308E785EE06C}"/>
          </ac:spMkLst>
        </pc:spChg>
        <pc:spChg chg="add del">
          <ac:chgData name="Daniel Tongu" userId="be6b6092-29a0-4a6e-8100-8046392e9c8b" providerId="ADAL" clId="{31332695-E991-194F-833E-AA20ECC0AE3E}" dt="2025-06-07T01:11:15.760" v="1707" actId="26606"/>
          <ac:spMkLst>
            <pc:docMk/>
            <pc:sldMk cId="3956553783" sldId="306"/>
            <ac:spMk id="43" creationId="{C0BDBCD2-E081-43AB-9119-C55465E59757}"/>
          </ac:spMkLst>
        </pc:spChg>
        <pc:spChg chg="ad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44" creationId="{3E23A947-2D45-4208-AE2B-64948C87A3EB}"/>
          </ac:spMkLst>
        </pc:spChg>
        <pc:spChg chg="add del">
          <ac:chgData name="Daniel Tongu" userId="be6b6092-29a0-4a6e-8100-8046392e9c8b" providerId="ADAL" clId="{31332695-E991-194F-833E-AA20ECC0AE3E}" dt="2025-06-07T01:11:15.760" v="1707" actId="26606"/>
          <ac:spMkLst>
            <pc:docMk/>
            <pc:sldMk cId="3956553783" sldId="306"/>
            <ac:spMk id="45" creationId="{98E79BE4-34FE-485A-98A5-92CE8F7C4743}"/>
          </ac:spMkLst>
        </pc:spChg>
        <pc:spChg chg="add del">
          <ac:chgData name="Daniel Tongu" userId="be6b6092-29a0-4a6e-8100-8046392e9c8b" providerId="ADAL" clId="{31332695-E991-194F-833E-AA20ECC0AE3E}" dt="2025-06-07T01:11:15.760" v="1707" actId="26606"/>
          <ac:spMkLst>
            <pc:docMk/>
            <pc:sldMk cId="3956553783" sldId="306"/>
            <ac:spMk id="47" creationId="{7A5F0580-5EE9-419F-96EE-B6529EF6E7D0}"/>
          </ac:spMkLst>
        </pc:spChg>
        <pc:spChg chg="add">
          <ac:chgData name="Daniel Tongu" userId="be6b6092-29a0-4a6e-8100-8046392e9c8b" providerId="ADAL" clId="{31332695-E991-194F-833E-AA20ECC0AE3E}" dt="2025-06-07T01:15:26.072" v="1717" actId="26606"/>
          <ac:spMkLst>
            <pc:docMk/>
            <pc:sldMk cId="3956553783" sldId="306"/>
            <ac:spMk id="49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26.072" v="1717" actId="26606"/>
          <ac:picMkLst>
            <pc:docMk/>
            <pc:sldMk cId="3956553783" sldId="306"/>
            <ac:picMk id="7" creationId="{51C224F1-B1AC-8032-05BE-61D589B6F7DB}"/>
          </ac:picMkLst>
        </pc:picChg>
        <pc:picChg chg="add">
          <ac:chgData name="Daniel Tongu" userId="be6b6092-29a0-4a6e-8100-8046392e9c8b" providerId="ADAL" clId="{31332695-E991-194F-833E-AA20ECC0AE3E}" dt="2025-06-07T00:26:28.956" v="1461" actId="26606"/>
          <ac:picMkLst>
            <pc:docMk/>
            <pc:sldMk cId="3956553783" sldId="306"/>
            <ac:picMk id="19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5:35.442" v="1451" actId="26606"/>
          <ac:picMkLst>
            <pc:docMk/>
            <pc:sldMk cId="3956553783" sldId="306"/>
            <ac:picMk id="20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6:00.710" v="1453" actId="26606"/>
          <ac:picMkLst>
            <pc:docMk/>
            <pc:sldMk cId="3956553783" sldId="306"/>
            <ac:picMk id="2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5:18.281" v="1716" actId="26606"/>
        <pc:sldMkLst>
          <pc:docMk/>
          <pc:sldMk cId="2834210475" sldId="307"/>
        </pc:sldMkLst>
        <pc:spChg chg="mod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2" creationId="{544BC6D6-E1F4-2FAE-9DA3-6CA4271269BE}"/>
          </ac:spMkLst>
        </pc:spChg>
        <pc:spChg chg="del">
          <ac:chgData name="Daniel Tongu" userId="be6b6092-29a0-4a6e-8100-8046392e9c8b" providerId="ADAL" clId="{31332695-E991-194F-833E-AA20ECC0AE3E}" dt="2025-06-06T23:11:20.023" v="899" actId="931"/>
          <ac:spMkLst>
            <pc:docMk/>
            <pc:sldMk cId="2834210475" sldId="307"/>
            <ac:spMk id="3" creationId="{9D8EFFD6-16A3-EF15-FD35-409349B6E56B}"/>
          </ac:spMkLst>
        </pc:spChg>
        <pc:spChg chg="add mod ord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9" creationId="{7E626E05-D507-A8A4-7A4C-C480F6368664}"/>
          </ac:spMkLst>
        </pc:spChg>
        <pc:spChg chg="add del">
          <ac:chgData name="Daniel Tongu" userId="be6b6092-29a0-4a6e-8100-8046392e9c8b" providerId="ADAL" clId="{31332695-E991-194F-833E-AA20ECC0AE3E}" dt="2025-06-07T00:25:00.487" v="1447" actId="26606"/>
          <ac:spMkLst>
            <pc:docMk/>
            <pc:sldMk cId="2834210475" sldId="307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11:42.333" v="909" actId="26606"/>
          <ac:spMkLst>
            <pc:docMk/>
            <pc:sldMk cId="2834210475" sldId="307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10:05.769" v="1699" actId="26606"/>
          <ac:spMkLst>
            <pc:docMk/>
            <pc:sldMk cId="2834210475" sldId="307"/>
            <ac:spMk id="13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11:42.333" v="909" actId="26606"/>
          <ac:spMkLst>
            <pc:docMk/>
            <pc:sldMk cId="2834210475" sldId="307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10:05.769" v="1699" actId="26606"/>
          <ac:spMkLst>
            <pc:docMk/>
            <pc:sldMk cId="2834210475" sldId="307"/>
            <ac:spMk id="15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5:00.487" v="1447" actId="26606"/>
          <ac:spMkLst>
            <pc:docMk/>
            <pc:sldMk cId="2834210475" sldId="307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834210475" sldId="307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5:00.487" v="1447" actId="26606"/>
          <ac:spMkLst>
            <pc:docMk/>
            <pc:sldMk cId="2834210475" sldId="307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834210475" sldId="307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0:25:00.487" v="1447" actId="26606"/>
          <ac:spMkLst>
            <pc:docMk/>
            <pc:sldMk cId="2834210475" sldId="307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0:05.769" v="1699" actId="26606"/>
          <ac:spMkLst>
            <pc:docMk/>
            <pc:sldMk cId="2834210475" sldId="307"/>
            <ac:spMk id="23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6:02.581" v="1455" actId="26606"/>
          <ac:spMkLst>
            <pc:docMk/>
            <pc:sldMk cId="2834210475" sldId="307"/>
            <ac:spMk id="24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6:02.581" v="1455" actId="26606"/>
          <ac:spMkLst>
            <pc:docMk/>
            <pc:sldMk cId="2834210475" sldId="307"/>
            <ac:spMk id="25" creationId="{35D813D1-BA6B-40B4-A101-04BB89445561}"/>
          </ac:spMkLst>
        </pc:spChg>
        <pc:spChg chg="add del">
          <ac:chgData name="Daniel Tongu" userId="be6b6092-29a0-4a6e-8100-8046392e9c8b" providerId="ADAL" clId="{31332695-E991-194F-833E-AA20ECC0AE3E}" dt="2025-06-07T00:26:02.581" v="1455" actId="26606"/>
          <ac:spMkLst>
            <pc:docMk/>
            <pc:sldMk cId="2834210475" sldId="307"/>
            <ac:spMk id="27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6:02.581" v="1455" actId="26606"/>
          <ac:spMkLst>
            <pc:docMk/>
            <pc:sldMk cId="2834210475" sldId="307"/>
            <ac:spMk id="28" creationId="{AEA3DFA5-2D7B-4989-8ED7-8321EC114CF1}"/>
          </ac:spMkLst>
        </pc:spChg>
        <pc:spChg chg="add del">
          <ac:chgData name="Daniel Tongu" userId="be6b6092-29a0-4a6e-8100-8046392e9c8b" providerId="ADAL" clId="{31332695-E991-194F-833E-AA20ECC0AE3E}" dt="2025-06-07T01:10:05.769" v="1699" actId="26606"/>
          <ac:spMkLst>
            <pc:docMk/>
            <pc:sldMk cId="2834210475" sldId="307"/>
            <ac:spMk id="29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0:25.958" v="1703" actId="26606"/>
          <ac:spMkLst>
            <pc:docMk/>
            <pc:sldMk cId="2834210475" sldId="307"/>
            <ac:spMk id="34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0:25.958" v="1703" actId="26606"/>
          <ac:spMkLst>
            <pc:docMk/>
            <pc:sldMk cId="2834210475" sldId="307"/>
            <ac:spMk id="36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0:25.958" v="1703" actId="26606"/>
          <ac:spMkLst>
            <pc:docMk/>
            <pc:sldMk cId="2834210475" sldId="307"/>
            <ac:spMk id="38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0:25.958" v="1703" actId="26606"/>
          <ac:spMkLst>
            <pc:docMk/>
            <pc:sldMk cId="2834210475" sldId="307"/>
            <ac:spMk id="40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45" creationId="{E45CA849-654C-4173-AD99-B3A2528275F5}"/>
          </ac:spMkLst>
        </pc:spChg>
        <pc:spChg chg="add del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47" creationId="{3E23A947-2D45-4208-AE2B-64948C87A3EB}"/>
          </ac:spMkLst>
        </pc:spChg>
        <pc:spChg chg="add del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49" creationId="{E5BBB0F9-6A59-4D02-A9C7-A2D6516684CE}"/>
          </ac:spMkLst>
        </pc:spChg>
        <pc:spChg chg="add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51" creationId="{E45CA849-654C-4173-AD99-B3A2528275F5}"/>
          </ac:spMkLst>
        </pc:spChg>
        <pc:spChg chg="add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52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18.281" v="1716" actId="26606"/>
          <ac:spMkLst>
            <pc:docMk/>
            <pc:sldMk cId="2834210475" sldId="307"/>
            <ac:spMk id="53" creationId="{E5BBB0F9-6A59-4D02-A9C7-A2D6516684CE}"/>
          </ac:spMkLst>
        </pc:spChg>
        <pc:spChg chg="add del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54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56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58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4:42.287" v="1715" actId="26606"/>
          <ac:spMkLst>
            <pc:docMk/>
            <pc:sldMk cId="2834210475" sldId="307"/>
            <ac:spMk id="60" creationId="{768EB4DD-3704-43AD-92B3-C4E0C6EA92CB}"/>
          </ac:spMkLst>
        </pc:spChg>
        <pc:picChg chg="add mod">
          <ac:chgData name="Daniel Tongu" userId="be6b6092-29a0-4a6e-8100-8046392e9c8b" providerId="ADAL" clId="{31332695-E991-194F-833E-AA20ECC0AE3E}" dt="2025-06-07T01:14:42.287" v="1715" actId="26606"/>
          <ac:picMkLst>
            <pc:docMk/>
            <pc:sldMk cId="2834210475" sldId="307"/>
            <ac:picMk id="5" creationId="{E0FB726B-CB28-CDAA-D4AB-F74A775F4A5C}"/>
          </ac:picMkLst>
        </pc:picChg>
        <pc:picChg chg="add">
          <ac:chgData name="Daniel Tongu" userId="be6b6092-29a0-4a6e-8100-8046392e9c8b" providerId="ADAL" clId="{31332695-E991-194F-833E-AA20ECC0AE3E}" dt="2025-06-07T00:26:21.749" v="1460" actId="26606"/>
          <ac:picMkLst>
            <pc:docMk/>
            <pc:sldMk cId="2834210475" sldId="307"/>
            <ac:picMk id="17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5:00.487" v="1447" actId="26606"/>
          <ac:picMkLst>
            <pc:docMk/>
            <pc:sldMk cId="2834210475" sldId="307"/>
            <ac:picMk id="18" creationId="{B0DAC8FB-A162-44E3-A606-C855A03A5B09}"/>
          </ac:picMkLst>
        </pc:picChg>
        <pc:picChg chg="add del">
          <ac:chgData name="Daniel Tongu" userId="be6b6092-29a0-4a6e-8100-8046392e9c8b" providerId="ADAL" clId="{31332695-E991-194F-833E-AA20ECC0AE3E}" dt="2025-06-07T00:26:02.581" v="1455" actId="26606"/>
          <ac:picMkLst>
            <pc:docMk/>
            <pc:sldMk cId="2834210475" sldId="307"/>
            <ac:picMk id="26" creationId="{B0DAC8FB-A162-44E3-A606-C855A03A5B09}"/>
          </ac:picMkLst>
        </pc:picChg>
      </pc:sldChg>
      <pc:sldChg chg="addSp delSp modSp new del mod setBg setClrOvrMap">
        <pc:chgData name="Daniel Tongu" userId="be6b6092-29a0-4a6e-8100-8046392e9c8b" providerId="ADAL" clId="{31332695-E991-194F-833E-AA20ECC0AE3E}" dt="2025-06-06T23:26:26.417" v="1006" actId="2696"/>
        <pc:sldMkLst>
          <pc:docMk/>
          <pc:sldMk cId="2699327882" sldId="308"/>
        </pc:sldMkLst>
        <pc:spChg chg="mod">
          <ac:chgData name="Daniel Tongu" userId="be6b6092-29a0-4a6e-8100-8046392e9c8b" providerId="ADAL" clId="{31332695-E991-194F-833E-AA20ECC0AE3E}" dt="2025-06-06T23:24:35.024" v="1000" actId="26606"/>
          <ac:spMkLst>
            <pc:docMk/>
            <pc:sldMk cId="2699327882" sldId="308"/>
            <ac:spMk id="2" creationId="{47BEF2AD-5919-3B99-AF71-47EFD95EC3F4}"/>
          </ac:spMkLst>
        </pc:spChg>
        <pc:spChg chg="del">
          <ac:chgData name="Daniel Tongu" userId="be6b6092-29a0-4a6e-8100-8046392e9c8b" providerId="ADAL" clId="{31332695-E991-194F-833E-AA20ECC0AE3E}" dt="2025-06-06T23:20:14.508" v="943" actId="478"/>
          <ac:spMkLst>
            <pc:docMk/>
            <pc:sldMk cId="2699327882" sldId="308"/>
            <ac:spMk id="3" creationId="{E6D9CE32-81BC-5008-3A88-E237514423AC}"/>
          </ac:spMkLst>
        </pc:spChg>
        <pc:spChg chg="add del">
          <ac:chgData name="Daniel Tongu" userId="be6b6092-29a0-4a6e-8100-8046392e9c8b" providerId="ADAL" clId="{31332695-E991-194F-833E-AA20ECC0AE3E}" dt="2025-06-06T23:22:45.123" v="991" actId="26606"/>
          <ac:spMkLst>
            <pc:docMk/>
            <pc:sldMk cId="2699327882" sldId="308"/>
            <ac:spMk id="7" creationId="{61C9F4F8-1CA1-4169-A513-5E15F4D91F05}"/>
          </ac:spMkLst>
        </pc:spChg>
        <pc:spChg chg="add del">
          <ac:chgData name="Daniel Tongu" userId="be6b6092-29a0-4a6e-8100-8046392e9c8b" providerId="ADAL" clId="{31332695-E991-194F-833E-AA20ECC0AE3E}" dt="2025-06-06T23:23:00.131" v="994" actId="26606"/>
          <ac:spMkLst>
            <pc:docMk/>
            <pc:sldMk cId="2699327882" sldId="308"/>
            <ac:spMk id="9" creationId="{7AD7C5BE-418C-4A44-91BF-28E411F75BCA}"/>
          </ac:spMkLst>
        </pc:spChg>
        <pc:spChg chg="add del">
          <ac:chgData name="Daniel Tongu" userId="be6b6092-29a0-4a6e-8100-8046392e9c8b" providerId="ADAL" clId="{31332695-E991-194F-833E-AA20ECC0AE3E}" dt="2025-06-06T23:24:35.024" v="1000" actId="26606"/>
          <ac:spMkLst>
            <pc:docMk/>
            <pc:sldMk cId="2699327882" sldId="308"/>
            <ac:spMk id="11" creationId="{84167985-D6E9-40FF-97C0-4B6D373E85C9}"/>
          </ac:spMkLst>
        </pc:spChg>
        <pc:spChg chg="add del">
          <ac:chgData name="Daniel Tongu" userId="be6b6092-29a0-4a6e-8100-8046392e9c8b" providerId="ADAL" clId="{31332695-E991-194F-833E-AA20ECC0AE3E}" dt="2025-06-06T23:24:35.024" v="1000" actId="26606"/>
          <ac:spMkLst>
            <pc:docMk/>
            <pc:sldMk cId="2699327882" sldId="308"/>
            <ac:spMk id="12" creationId="{68801362-349C-44BE-BEF6-8E926E1D38BC}"/>
          </ac:spMkLst>
        </pc:spChg>
        <pc:picChg chg="add del">
          <ac:chgData name="Daniel Tongu" userId="be6b6092-29a0-4a6e-8100-8046392e9c8b" providerId="ADAL" clId="{31332695-E991-194F-833E-AA20ECC0AE3E}" dt="2025-06-06T23:23:00.131" v="994" actId="26606"/>
          <ac:picMkLst>
            <pc:docMk/>
            <pc:sldMk cId="2699327882" sldId="308"/>
            <ac:picMk id="6" creationId="{D7A885B9-C492-16E1-CCF4-ED84D3B06177}"/>
          </ac:picMkLst>
        </pc:picChg>
      </pc:sldChg>
      <pc:sldChg chg="addSp delSp modSp new del mod ord setBg setClrOvrMap delDesignElem">
        <pc:chgData name="Daniel Tongu" userId="be6b6092-29a0-4a6e-8100-8046392e9c8b" providerId="ADAL" clId="{31332695-E991-194F-833E-AA20ECC0AE3E}" dt="2025-06-07T00:24:19.394" v="1443" actId="2696"/>
        <pc:sldMkLst>
          <pc:docMk/>
          <pc:sldMk cId="2572495807" sldId="309"/>
        </pc:sldMkLst>
        <pc:spChg chg="del mod">
          <ac:chgData name="Daniel Tongu" userId="be6b6092-29a0-4a6e-8100-8046392e9c8b" providerId="ADAL" clId="{31332695-E991-194F-833E-AA20ECC0AE3E}" dt="2025-06-06T23:49:07.172" v="1219" actId="478"/>
          <ac:spMkLst>
            <pc:docMk/>
            <pc:sldMk cId="2572495807" sldId="309"/>
            <ac:spMk id="2" creationId="{511A1FB9-8157-0948-0315-FE0FCA3C4525}"/>
          </ac:spMkLst>
        </pc:spChg>
        <pc:spChg chg="mod ord">
          <ac:chgData name="Daniel Tongu" userId="be6b6092-29a0-4a6e-8100-8046392e9c8b" providerId="ADAL" clId="{31332695-E991-194F-833E-AA20ECC0AE3E}" dt="2025-06-07T00:22:20.948" v="1426" actId="14100"/>
          <ac:spMkLst>
            <pc:docMk/>
            <pc:sldMk cId="2572495807" sldId="309"/>
            <ac:spMk id="3" creationId="{F170FA56-1D38-EC47-404E-F097927C9458}"/>
          </ac:spMkLst>
        </pc:spChg>
        <pc:spChg chg="add del">
          <ac:chgData name="Daniel Tongu" userId="be6b6092-29a0-4a6e-8100-8046392e9c8b" providerId="ADAL" clId="{31332695-E991-194F-833E-AA20ECC0AE3E}" dt="2025-06-06T23:29:58.130" v="1051" actId="22"/>
          <ac:spMkLst>
            <pc:docMk/>
            <pc:sldMk cId="2572495807" sldId="309"/>
            <ac:spMk id="6" creationId="{8F32B851-FE5E-806D-C1C9-ACF0334CDDB7}"/>
          </ac:spMkLst>
        </pc:spChg>
        <pc:spChg chg="add del">
          <ac:chgData name="Daniel Tongu" userId="be6b6092-29a0-4a6e-8100-8046392e9c8b" providerId="ADAL" clId="{31332695-E991-194F-833E-AA20ECC0AE3E}" dt="2025-06-06T23:29:27.052" v="1048" actId="26606"/>
          <ac:spMkLst>
            <pc:docMk/>
            <pc:sldMk cId="2572495807" sldId="309"/>
            <ac:spMk id="8" creationId="{9A3764AE-D7B7-4CB5-A0E1-2885E4598A09}"/>
          </ac:spMkLst>
        </pc:spChg>
        <pc:spChg chg="add del">
          <ac:chgData name="Daniel Tongu" userId="be6b6092-29a0-4a6e-8100-8046392e9c8b" providerId="ADAL" clId="{31332695-E991-194F-833E-AA20ECC0AE3E}" dt="2025-06-06T23:27:57.121" v="1042" actId="26606"/>
          <ac:spMkLst>
            <pc:docMk/>
            <pc:sldMk cId="2572495807" sldId="309"/>
            <ac:spMk id="9" creationId="{68D8C857-9447-4941-8520-9A44A926F4FF}"/>
          </ac:spMkLst>
        </pc:spChg>
        <pc:spChg chg="add del">
          <ac:chgData name="Daniel Tongu" userId="be6b6092-29a0-4a6e-8100-8046392e9c8b" providerId="ADAL" clId="{31332695-E991-194F-833E-AA20ECC0AE3E}" dt="2025-06-06T23:29:27.052" v="1048" actId="26606"/>
          <ac:spMkLst>
            <pc:docMk/>
            <pc:sldMk cId="2572495807" sldId="309"/>
            <ac:spMk id="10" creationId="{329C095C-3AB6-49D8-9436-3672566FEEDB}"/>
          </ac:spMkLst>
        </pc:spChg>
        <pc:spChg chg="add del mod">
          <ac:chgData name="Daniel Tongu" userId="be6b6092-29a0-4a6e-8100-8046392e9c8b" providerId="ADAL" clId="{31332695-E991-194F-833E-AA20ECC0AE3E}" dt="2025-06-07T00:19:43.089" v="1350" actId="478"/>
          <ac:spMkLst>
            <pc:docMk/>
            <pc:sldMk cId="2572495807" sldId="309"/>
            <ac:spMk id="11" creationId="{50989A94-2CD9-07D2-587D-09A9169617B1}"/>
          </ac:spMkLst>
        </pc:spChg>
        <pc:spChg chg="add del mod">
          <ac:chgData name="Daniel Tongu" userId="be6b6092-29a0-4a6e-8100-8046392e9c8b" providerId="ADAL" clId="{31332695-E991-194F-833E-AA20ECC0AE3E}" dt="2025-06-07T00:19:47.279" v="1351" actId="478"/>
          <ac:spMkLst>
            <pc:docMk/>
            <pc:sldMk cId="2572495807" sldId="309"/>
            <ac:spMk id="13" creationId="{9EC98C07-2A63-BFBB-F38B-215B5B713ADC}"/>
          </ac:spMkLst>
        </pc:spChg>
        <pc:spChg chg="add del">
          <ac:chgData name="Daniel Tongu" userId="be6b6092-29a0-4a6e-8100-8046392e9c8b" providerId="ADAL" clId="{31332695-E991-194F-833E-AA20ECC0AE3E}" dt="2025-06-06T23:49:25.338" v="1220" actId="26606"/>
          <ac:spMkLst>
            <pc:docMk/>
            <pc:sldMk cId="2572495807" sldId="309"/>
            <ac:spMk id="15" creationId="{9A3764AE-D7B7-4CB5-A0E1-2885E4598A09}"/>
          </ac:spMkLst>
        </pc:spChg>
        <pc:spChg chg="add del">
          <ac:chgData name="Daniel Tongu" userId="be6b6092-29a0-4a6e-8100-8046392e9c8b" providerId="ADAL" clId="{31332695-E991-194F-833E-AA20ECC0AE3E}" dt="2025-06-06T23:49:25.338" v="1220" actId="26606"/>
          <ac:spMkLst>
            <pc:docMk/>
            <pc:sldMk cId="2572495807" sldId="309"/>
            <ac:spMk id="17" creationId="{329C095C-3AB6-49D8-9436-3672566FEEDB}"/>
          </ac:spMkLst>
        </pc:spChg>
        <pc:spChg chg="add del">
          <ac:chgData name="Daniel Tongu" userId="be6b6092-29a0-4a6e-8100-8046392e9c8b" providerId="ADAL" clId="{31332695-E991-194F-833E-AA20ECC0AE3E}" dt="2025-06-07T00:20:01.555" v="1352" actId="26606"/>
          <ac:spMkLst>
            <pc:docMk/>
            <pc:sldMk cId="2572495807" sldId="309"/>
            <ac:spMk id="22" creationId="{C33976D1-3430-450C-A978-87A9A6E8E71F}"/>
          </ac:spMkLst>
        </pc:spChg>
        <pc:spChg chg="add del">
          <ac:chgData name="Daniel Tongu" userId="be6b6092-29a0-4a6e-8100-8046392e9c8b" providerId="ADAL" clId="{31332695-E991-194F-833E-AA20ECC0AE3E}" dt="2025-06-07T00:20:01.555" v="1352" actId="26606"/>
          <ac:spMkLst>
            <pc:docMk/>
            <pc:sldMk cId="2572495807" sldId="309"/>
            <ac:spMk id="24" creationId="{7D6AAC78-7D86-415A-ADC1-2B474807960C}"/>
          </ac:spMkLst>
        </pc:spChg>
        <pc:spChg chg="add del">
          <ac:chgData name="Daniel Tongu" userId="be6b6092-29a0-4a6e-8100-8046392e9c8b" providerId="ADAL" clId="{31332695-E991-194F-833E-AA20ECC0AE3E}" dt="2025-06-07T00:20:01.555" v="1352" actId="26606"/>
          <ac:spMkLst>
            <pc:docMk/>
            <pc:sldMk cId="2572495807" sldId="309"/>
            <ac:spMk id="26" creationId="{F2A658D9-F185-44F1-BA33-D50320D1D078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572495807" sldId="309"/>
            <ac:spMk id="31" creationId="{6C9F9EF0-93D5-4D4B-BAFE-4770028147DD}"/>
          </ac:spMkLst>
        </pc:spChg>
        <pc:spChg chg="add del">
          <ac:chgData name="Daniel Tongu" userId="be6b6092-29a0-4a6e-8100-8046392e9c8b" providerId="ADAL" clId="{31332695-E991-194F-833E-AA20ECC0AE3E}" dt="2025-06-07T00:20:28.647" v="1363" actId="26606"/>
          <ac:spMkLst>
            <pc:docMk/>
            <pc:sldMk cId="2572495807" sldId="309"/>
            <ac:spMk id="36" creationId="{2AEFFFF2-9EB4-4B6C-B9F8-2BA3EF89A21C}"/>
          </ac:spMkLst>
        </pc:spChg>
        <pc:spChg chg="add del">
          <ac:chgData name="Daniel Tongu" userId="be6b6092-29a0-4a6e-8100-8046392e9c8b" providerId="ADAL" clId="{31332695-E991-194F-833E-AA20ECC0AE3E}" dt="2025-06-07T00:20:57.187" v="1369" actId="26606"/>
          <ac:spMkLst>
            <pc:docMk/>
            <pc:sldMk cId="2572495807" sldId="309"/>
            <ac:spMk id="37" creationId="{6C9F9EF0-93D5-4D4B-BAFE-4770028147DD}"/>
          </ac:spMkLst>
        </pc:spChg>
        <pc:spChg chg="add del">
          <ac:chgData name="Daniel Tongu" userId="be6b6092-29a0-4a6e-8100-8046392e9c8b" providerId="ADAL" clId="{31332695-E991-194F-833E-AA20ECC0AE3E}" dt="2025-06-07T00:20:26.605" v="1360" actId="26606"/>
          <ac:spMkLst>
            <pc:docMk/>
            <pc:sldMk cId="2572495807" sldId="309"/>
            <ac:spMk id="38" creationId="{879398A9-0D0D-4901-BDDF-B3D93CECA7B9}"/>
          </ac:spMkLst>
        </pc:spChg>
        <pc:spChg chg="add del">
          <ac:chgData name="Daniel Tongu" userId="be6b6092-29a0-4a6e-8100-8046392e9c8b" providerId="ADAL" clId="{31332695-E991-194F-833E-AA20ECC0AE3E}" dt="2025-06-07T00:20:26.605" v="1360" actId="26606"/>
          <ac:spMkLst>
            <pc:docMk/>
            <pc:sldMk cId="2572495807" sldId="309"/>
            <ac:spMk id="40" creationId="{011FEC3B-E514-4E21-B2CB-7903A73569E2}"/>
          </ac:spMkLst>
        </pc:spChg>
        <pc:spChg chg="add del">
          <ac:chgData name="Daniel Tongu" userId="be6b6092-29a0-4a6e-8100-8046392e9c8b" providerId="ADAL" clId="{31332695-E991-194F-833E-AA20ECC0AE3E}" dt="2025-06-07T00:20:28.647" v="1363" actId="26606"/>
          <ac:spMkLst>
            <pc:docMk/>
            <pc:sldMk cId="2572495807" sldId="309"/>
            <ac:spMk id="42" creationId="{0D65299F-028F-4AFC-B46A-8DB33E20FE4A}"/>
          </ac:spMkLst>
        </pc:spChg>
        <pc:spChg chg="add del">
          <ac:chgData name="Daniel Tongu" userId="be6b6092-29a0-4a6e-8100-8046392e9c8b" providerId="ADAL" clId="{31332695-E991-194F-833E-AA20ECC0AE3E}" dt="2025-06-07T00:20:28.647" v="1363" actId="26606"/>
          <ac:spMkLst>
            <pc:docMk/>
            <pc:sldMk cId="2572495807" sldId="309"/>
            <ac:spMk id="43" creationId="{BAC87F6E-526A-49B5-995D-42DB656594C9}"/>
          </ac:spMkLst>
        </pc:spChg>
        <pc:spChg chg="add del">
          <ac:chgData name="Daniel Tongu" userId="be6b6092-29a0-4a6e-8100-8046392e9c8b" providerId="ADAL" clId="{31332695-E991-194F-833E-AA20ECC0AE3E}" dt="2025-06-07T00:20:29.962" v="1365" actId="26606"/>
          <ac:spMkLst>
            <pc:docMk/>
            <pc:sldMk cId="2572495807" sldId="309"/>
            <ac:spMk id="45" creationId="{879398A9-0D0D-4901-BDDF-B3D93CECA7B9}"/>
          </ac:spMkLst>
        </pc:spChg>
        <pc:spChg chg="add del">
          <ac:chgData name="Daniel Tongu" userId="be6b6092-29a0-4a6e-8100-8046392e9c8b" providerId="ADAL" clId="{31332695-E991-194F-833E-AA20ECC0AE3E}" dt="2025-06-07T00:20:29.962" v="1365" actId="26606"/>
          <ac:spMkLst>
            <pc:docMk/>
            <pc:sldMk cId="2572495807" sldId="309"/>
            <ac:spMk id="46" creationId="{011FEC3B-E514-4E21-B2CB-7903A73569E2}"/>
          </ac:spMkLst>
        </pc:spChg>
        <pc:picChg chg="add del mod">
          <ac:chgData name="Daniel Tongu" userId="be6b6092-29a0-4a6e-8100-8046392e9c8b" providerId="ADAL" clId="{31332695-E991-194F-833E-AA20ECC0AE3E}" dt="2025-06-06T23:28:14.657" v="1044" actId="478"/>
          <ac:picMkLst>
            <pc:docMk/>
            <pc:sldMk cId="2572495807" sldId="309"/>
            <ac:picMk id="5" creationId="{602E5FE1-69C4-A237-569B-56F35449A01A}"/>
          </ac:picMkLst>
        </pc:picChg>
        <pc:picChg chg="add del">
          <ac:chgData name="Daniel Tongu" userId="be6b6092-29a0-4a6e-8100-8046392e9c8b" providerId="ADAL" clId="{31332695-E991-194F-833E-AA20ECC0AE3E}" dt="2025-06-07T00:20:31.566" v="1367" actId="26606"/>
          <ac:picMkLst>
            <pc:docMk/>
            <pc:sldMk cId="2572495807" sldId="309"/>
            <ac:picMk id="33" creationId="{3ECE56CB-FFF6-AD2C-D0BB-C147EB3FB78B}"/>
          </ac:picMkLst>
        </pc:picChg>
        <pc:picChg chg="add del">
          <ac:chgData name="Daniel Tongu" userId="be6b6092-29a0-4a6e-8100-8046392e9c8b" providerId="ADAL" clId="{31332695-E991-194F-833E-AA20ECC0AE3E}" dt="2025-06-07T00:20:26.605" v="1360" actId="26606"/>
          <ac:picMkLst>
            <pc:docMk/>
            <pc:sldMk cId="2572495807" sldId="309"/>
            <ac:picMk id="35" creationId="{CD47DC0E-973E-D616-B8C2-83AFEAA978F4}"/>
          </ac:picMkLst>
        </pc:picChg>
        <pc:picChg chg="add del">
          <ac:chgData name="Daniel Tongu" userId="be6b6092-29a0-4a6e-8100-8046392e9c8b" providerId="ADAL" clId="{31332695-E991-194F-833E-AA20ECC0AE3E}" dt="2025-06-07T00:20:29.962" v="1365" actId="26606"/>
          <ac:picMkLst>
            <pc:docMk/>
            <pc:sldMk cId="2572495807" sldId="309"/>
            <ac:picMk id="47" creationId="{F62AA1B8-FB49-2970-5A6C-915717ACBD35}"/>
          </ac:picMkLst>
        </pc:picChg>
      </pc:sldChg>
      <pc:sldChg chg="addSp delSp modSp new mod ord setBg delDesignElem">
        <pc:chgData name="Daniel Tongu" userId="be6b6092-29a0-4a6e-8100-8046392e9c8b" providerId="ADAL" clId="{31332695-E991-194F-833E-AA20ECC0AE3E}" dt="2025-06-07T01:08:27.410" v="1686" actId="26606"/>
        <pc:sldMkLst>
          <pc:docMk/>
          <pc:sldMk cId="2645440165" sldId="310"/>
        </pc:sldMkLst>
        <pc:spChg chg="mo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2" creationId="{71D19829-4FF7-3592-A0EF-94B558E140C3}"/>
          </ac:spMkLst>
        </pc:spChg>
        <pc:spChg chg="del">
          <ac:chgData name="Daniel Tongu" userId="be6b6092-29a0-4a6e-8100-8046392e9c8b" providerId="ADAL" clId="{31332695-E991-194F-833E-AA20ECC0AE3E}" dt="2025-06-06T23:39:44.471" v="1162" actId="931"/>
          <ac:spMkLst>
            <pc:docMk/>
            <pc:sldMk cId="2645440165" sldId="310"/>
            <ac:spMk id="3" creationId="{2DE709BB-BA13-1A2C-ACC6-24B840EF9576}"/>
          </ac:spMkLst>
        </pc:spChg>
        <pc:spChg chg="add mod or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9" creationId="{B8FDA5CE-EBDF-CFC7-4EE4-BC1CE6491561}"/>
          </ac:spMkLst>
        </pc:spChg>
        <pc:spChg chg="add del">
          <ac:chgData name="Daniel Tongu" userId="be6b6092-29a0-4a6e-8100-8046392e9c8b" providerId="ADAL" clId="{31332695-E991-194F-833E-AA20ECC0AE3E}" dt="2025-06-07T01:06:57.366" v="1674" actId="26606"/>
          <ac:spMkLst>
            <pc:docMk/>
            <pc:sldMk cId="2645440165" sldId="310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40:12.862" v="1171" actId="26606"/>
          <ac:spMkLst>
            <pc:docMk/>
            <pc:sldMk cId="2645440165" sldId="310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40:12.862" v="1171" actId="26606"/>
          <ac:spMkLst>
            <pc:docMk/>
            <pc:sldMk cId="2645440165" sldId="310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6:57.366" v="1674" actId="26606"/>
          <ac:spMkLst>
            <pc:docMk/>
            <pc:sldMk cId="2645440165" sldId="310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645440165" sldId="310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6:57.366" v="1674" actId="26606"/>
          <ac:spMkLst>
            <pc:docMk/>
            <pc:sldMk cId="2645440165" sldId="310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645440165" sldId="310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6:57.366" v="1674" actId="26606"/>
          <ac:spMkLst>
            <pc:docMk/>
            <pc:sldMk cId="2645440165" sldId="310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33" creationId="{768EB4DD-3704-43AD-92B3-C4E0C6EA92CB}"/>
          </ac:spMkLst>
        </pc:spChg>
        <pc:spChg chg="add del">
          <ac:chgData name="Daniel Tongu" userId="be6b6092-29a0-4a6e-8100-8046392e9c8b" providerId="ADAL" clId="{31332695-E991-194F-833E-AA20ECC0AE3E}" dt="2025-06-07T01:08:27.404" v="1685" actId="26606"/>
          <ac:spMkLst>
            <pc:docMk/>
            <pc:sldMk cId="2645440165" sldId="310"/>
            <ac:spMk id="38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08:27.404" v="1685" actId="26606"/>
          <ac:spMkLst>
            <pc:docMk/>
            <pc:sldMk cId="2645440165" sldId="310"/>
            <ac:spMk id="40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08:27.404" v="1685" actId="26606"/>
          <ac:spMkLst>
            <pc:docMk/>
            <pc:sldMk cId="2645440165" sldId="310"/>
            <ac:spMk id="42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08:27.404" v="1685" actId="26606"/>
          <ac:spMkLst>
            <pc:docMk/>
            <pc:sldMk cId="2645440165" sldId="310"/>
            <ac:spMk id="44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46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47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08:27.410" v="1686" actId="26606"/>
          <ac:spMkLst>
            <pc:docMk/>
            <pc:sldMk cId="2645440165" sldId="310"/>
            <ac:spMk id="48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08:27.410" v="1686" actId="26606"/>
          <ac:picMkLst>
            <pc:docMk/>
            <pc:sldMk cId="2645440165" sldId="310"/>
            <ac:picMk id="5" creationId="{4FE01EA0-69A5-3CFE-2FC0-6CF739FB4C22}"/>
          </ac:picMkLst>
        </pc:picChg>
        <pc:picChg chg="add">
          <ac:chgData name="Daniel Tongu" userId="be6b6092-29a0-4a6e-8100-8046392e9c8b" providerId="ADAL" clId="{31332695-E991-194F-833E-AA20ECC0AE3E}" dt="2025-06-07T00:28:13.047" v="1478" actId="26606"/>
          <ac:picMkLst>
            <pc:docMk/>
            <pc:sldMk cId="2645440165" sldId="310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5:34.003" v="1719" actId="26606"/>
        <pc:sldMkLst>
          <pc:docMk/>
          <pc:sldMk cId="2122982530" sldId="311"/>
        </pc:sldMkLst>
        <pc:spChg chg="mod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2" creationId="{E56FB62D-242A-6448-CFC4-79BCBE388DA8}"/>
          </ac:spMkLst>
        </pc:spChg>
        <pc:spChg chg="del">
          <ac:chgData name="Daniel Tongu" userId="be6b6092-29a0-4a6e-8100-8046392e9c8b" providerId="ADAL" clId="{31332695-E991-194F-833E-AA20ECC0AE3E}" dt="2025-06-06T23:31:02.109" v="1058" actId="931"/>
          <ac:spMkLst>
            <pc:docMk/>
            <pc:sldMk cId="2122982530" sldId="311"/>
            <ac:spMk id="3" creationId="{E76E8DCF-8ED7-6F24-F748-34AC8C870BE1}"/>
          </ac:spMkLst>
        </pc:spChg>
        <pc:spChg chg="add mod ord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9" creationId="{A2E68091-DD3E-377E-99A9-86C334CE22C0}"/>
          </ac:spMkLst>
        </pc:spChg>
        <pc:spChg chg="add del">
          <ac:chgData name="Daniel Tongu" userId="be6b6092-29a0-4a6e-8100-8046392e9c8b" providerId="ADAL" clId="{31332695-E991-194F-833E-AA20ECC0AE3E}" dt="2025-06-07T01:09:52.784" v="1696" actId="26606"/>
          <ac:spMkLst>
            <pc:docMk/>
            <pc:sldMk cId="2122982530" sldId="311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122982530" sldId="311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122982530" sldId="311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52.784" v="1696" actId="26606"/>
          <ac:spMkLst>
            <pc:docMk/>
            <pc:sldMk cId="2122982530" sldId="311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1:09:52.784" v="1696" actId="26606"/>
          <ac:spMkLst>
            <pc:docMk/>
            <pc:sldMk cId="2122982530" sldId="311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09:52.784" v="1696" actId="26606"/>
          <ac:spMkLst>
            <pc:docMk/>
            <pc:sldMk cId="2122982530" sldId="311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34.003" v="1719" actId="26606"/>
          <ac:spMkLst>
            <pc:docMk/>
            <pc:sldMk cId="2122982530" sldId="311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34.003" v="1719" actId="26606"/>
          <ac:picMkLst>
            <pc:docMk/>
            <pc:sldMk cId="2122982530" sldId="311"/>
            <ac:picMk id="5" creationId="{66AEDA83-55C6-E88E-22D6-A4710E50385F}"/>
          </ac:picMkLst>
        </pc:picChg>
        <pc:picChg chg="add">
          <ac:chgData name="Daniel Tongu" userId="be6b6092-29a0-4a6e-8100-8046392e9c8b" providerId="ADAL" clId="{31332695-E991-194F-833E-AA20ECC0AE3E}" dt="2025-06-07T00:26:44.986" v="1463" actId="26606"/>
          <ac:picMkLst>
            <pc:docMk/>
            <pc:sldMk cId="2122982530" sldId="311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5:43.846" v="1720" actId="26606"/>
        <pc:sldMkLst>
          <pc:docMk/>
          <pc:sldMk cId="92950915" sldId="312"/>
        </pc:sldMkLst>
        <pc:spChg chg="mod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2" creationId="{F7F8EA33-1E6B-A21A-65A1-7853D54AAF87}"/>
          </ac:spMkLst>
        </pc:spChg>
        <pc:spChg chg="del">
          <ac:chgData name="Daniel Tongu" userId="be6b6092-29a0-4a6e-8100-8046392e9c8b" providerId="ADAL" clId="{31332695-E991-194F-833E-AA20ECC0AE3E}" dt="2025-06-06T23:31:48.605" v="1075" actId="931"/>
          <ac:spMkLst>
            <pc:docMk/>
            <pc:sldMk cId="92950915" sldId="312"/>
            <ac:spMk id="3" creationId="{727D8F06-3E1F-7C7F-10A6-C07E2BC81037}"/>
          </ac:spMkLst>
        </pc:spChg>
        <pc:spChg chg="add mod ord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9" creationId="{05201B0E-22A4-364C-AEDD-51327C878D3B}"/>
          </ac:spMkLst>
        </pc:spChg>
        <pc:spChg chg="add del">
          <ac:chgData name="Daniel Tongu" userId="be6b6092-29a0-4a6e-8100-8046392e9c8b" providerId="ADAL" clId="{31332695-E991-194F-833E-AA20ECC0AE3E}" dt="2025-06-07T01:09:44.046" v="1695" actId="26606"/>
          <ac:spMkLst>
            <pc:docMk/>
            <pc:sldMk cId="92950915" sldId="312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32:14.408" v="1083" actId="26606"/>
          <ac:spMkLst>
            <pc:docMk/>
            <pc:sldMk cId="92950915" sldId="312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32:14.408" v="1083" actId="26606"/>
          <ac:spMkLst>
            <pc:docMk/>
            <pc:sldMk cId="92950915" sldId="312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44.046" v="1695" actId="26606"/>
          <ac:spMkLst>
            <pc:docMk/>
            <pc:sldMk cId="92950915" sldId="312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92950915" sldId="312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9:44.046" v="1695" actId="26606"/>
          <ac:spMkLst>
            <pc:docMk/>
            <pc:sldMk cId="92950915" sldId="312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92950915" sldId="312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44.046" v="1695" actId="26606"/>
          <ac:spMkLst>
            <pc:docMk/>
            <pc:sldMk cId="92950915" sldId="312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43.846" v="1720" actId="26606"/>
          <ac:spMkLst>
            <pc:docMk/>
            <pc:sldMk cId="92950915" sldId="312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43.846" v="1720" actId="26606"/>
          <ac:picMkLst>
            <pc:docMk/>
            <pc:sldMk cId="92950915" sldId="312"/>
            <ac:picMk id="5" creationId="{3B1C9806-4A86-7451-A0E4-B05FCFE0A544}"/>
          </ac:picMkLst>
        </pc:picChg>
        <pc:picChg chg="add">
          <ac:chgData name="Daniel Tongu" userId="be6b6092-29a0-4a6e-8100-8046392e9c8b" providerId="ADAL" clId="{31332695-E991-194F-833E-AA20ECC0AE3E}" dt="2025-06-07T00:26:51.140" v="1464" actId="26606"/>
          <ac:picMkLst>
            <pc:docMk/>
            <pc:sldMk cId="92950915" sldId="312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5:50.222" v="1721" actId="26606"/>
        <pc:sldMkLst>
          <pc:docMk/>
          <pc:sldMk cId="2168062689" sldId="313"/>
        </pc:sldMkLst>
        <pc:spChg chg="mo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2" creationId="{7B25EA6D-A24E-60E1-BFDE-FC80604814F0}"/>
          </ac:spMkLst>
        </pc:spChg>
        <pc:spChg chg="del">
          <ac:chgData name="Daniel Tongu" userId="be6b6092-29a0-4a6e-8100-8046392e9c8b" providerId="ADAL" clId="{31332695-E991-194F-833E-AA20ECC0AE3E}" dt="2025-06-06T23:33:20.760" v="1089" actId="931"/>
          <ac:spMkLst>
            <pc:docMk/>
            <pc:sldMk cId="2168062689" sldId="313"/>
            <ac:spMk id="3" creationId="{2CF2F5C6-1E6E-48DE-14E1-2FC68686BBCE}"/>
          </ac:spMkLst>
        </pc:spChg>
        <pc:spChg chg="add mod or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9" creationId="{72EA14E0-A065-48AB-1758-753B1A3B9C75}"/>
          </ac:spMkLst>
        </pc:spChg>
        <pc:spChg chg="add del">
          <ac:chgData name="Daniel Tongu" userId="be6b6092-29a0-4a6e-8100-8046392e9c8b" providerId="ADAL" clId="{31332695-E991-194F-833E-AA20ECC0AE3E}" dt="2025-06-07T01:09:35.976" v="1694" actId="26606"/>
          <ac:spMkLst>
            <pc:docMk/>
            <pc:sldMk cId="2168062689" sldId="313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33:37.265" v="1095" actId="26606"/>
          <ac:spMkLst>
            <pc:docMk/>
            <pc:sldMk cId="2168062689" sldId="313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33:37.265" v="1095" actId="26606"/>
          <ac:spMkLst>
            <pc:docMk/>
            <pc:sldMk cId="2168062689" sldId="313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35.976" v="1694" actId="26606"/>
          <ac:spMkLst>
            <pc:docMk/>
            <pc:sldMk cId="2168062689" sldId="313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168062689" sldId="313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9:35.976" v="1694" actId="26606"/>
          <ac:spMkLst>
            <pc:docMk/>
            <pc:sldMk cId="2168062689" sldId="313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168062689" sldId="313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35.976" v="1694" actId="26606"/>
          <ac:spMkLst>
            <pc:docMk/>
            <pc:sldMk cId="2168062689" sldId="313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50.222" v="1721" actId="26606"/>
          <ac:spMkLst>
            <pc:docMk/>
            <pc:sldMk cId="2168062689" sldId="313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50.222" v="1721" actId="26606"/>
          <ac:picMkLst>
            <pc:docMk/>
            <pc:sldMk cId="2168062689" sldId="313"/>
            <ac:picMk id="5" creationId="{26231607-56EB-76EE-7422-08045AAE6C27}"/>
          </ac:picMkLst>
        </pc:picChg>
        <pc:picChg chg="add">
          <ac:chgData name="Daniel Tongu" userId="be6b6092-29a0-4a6e-8100-8046392e9c8b" providerId="ADAL" clId="{31332695-E991-194F-833E-AA20ECC0AE3E}" dt="2025-06-07T00:26:55.906" v="1465" actId="26606"/>
          <ac:picMkLst>
            <pc:docMk/>
            <pc:sldMk cId="2168062689" sldId="313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5:56.058" v="1722" actId="26606"/>
        <pc:sldMkLst>
          <pc:docMk/>
          <pc:sldMk cId="3394989140" sldId="314"/>
        </pc:sldMkLst>
        <pc:spChg chg="mod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2" creationId="{97B5C6A1-8105-9C68-67C9-8E1238B21DC8}"/>
          </ac:spMkLst>
        </pc:spChg>
        <pc:spChg chg="del">
          <ac:chgData name="Daniel Tongu" userId="be6b6092-29a0-4a6e-8100-8046392e9c8b" providerId="ADAL" clId="{31332695-E991-194F-833E-AA20ECC0AE3E}" dt="2025-06-06T23:34:21.116" v="1101" actId="931"/>
          <ac:spMkLst>
            <pc:docMk/>
            <pc:sldMk cId="3394989140" sldId="314"/>
            <ac:spMk id="3" creationId="{8ADE4D0E-9C88-CB04-7582-DF1F3B514A4E}"/>
          </ac:spMkLst>
        </pc:spChg>
        <pc:spChg chg="add mod ord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9" creationId="{EB9A3EF0-197D-F11B-E3E8-CF88DBCB8961}"/>
          </ac:spMkLst>
        </pc:spChg>
        <pc:spChg chg="add del">
          <ac:chgData name="Daniel Tongu" userId="be6b6092-29a0-4a6e-8100-8046392e9c8b" providerId="ADAL" clId="{31332695-E991-194F-833E-AA20ECC0AE3E}" dt="2025-06-07T01:09:26.201" v="1693" actId="26606"/>
          <ac:spMkLst>
            <pc:docMk/>
            <pc:sldMk cId="3394989140" sldId="314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34:41.215" v="1109" actId="26606"/>
          <ac:spMkLst>
            <pc:docMk/>
            <pc:sldMk cId="3394989140" sldId="314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34:41.215" v="1109" actId="26606"/>
          <ac:spMkLst>
            <pc:docMk/>
            <pc:sldMk cId="3394989140" sldId="314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26.201" v="1693" actId="26606"/>
          <ac:spMkLst>
            <pc:docMk/>
            <pc:sldMk cId="3394989140" sldId="314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394989140" sldId="314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9:26.201" v="1693" actId="26606"/>
          <ac:spMkLst>
            <pc:docMk/>
            <pc:sldMk cId="3394989140" sldId="314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3394989140" sldId="314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26.201" v="1693" actId="26606"/>
          <ac:spMkLst>
            <pc:docMk/>
            <pc:sldMk cId="3394989140" sldId="314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5:56.058" v="1722" actId="26606"/>
          <ac:spMkLst>
            <pc:docMk/>
            <pc:sldMk cId="3394989140" sldId="314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5:56.058" v="1722" actId="26606"/>
          <ac:picMkLst>
            <pc:docMk/>
            <pc:sldMk cId="3394989140" sldId="314"/>
            <ac:picMk id="5" creationId="{0B3BD9A3-885D-DDF0-0E6C-913AAD095F5F}"/>
          </ac:picMkLst>
        </pc:picChg>
        <pc:picChg chg="add">
          <ac:chgData name="Daniel Tongu" userId="be6b6092-29a0-4a6e-8100-8046392e9c8b" providerId="ADAL" clId="{31332695-E991-194F-833E-AA20ECC0AE3E}" dt="2025-06-07T00:27:01.834" v="1466" actId="26606"/>
          <ac:picMkLst>
            <pc:docMk/>
            <pc:sldMk cId="3394989140" sldId="314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6:01.407" v="1723" actId="26606"/>
        <pc:sldMkLst>
          <pc:docMk/>
          <pc:sldMk cId="707467051" sldId="315"/>
        </pc:sldMkLst>
        <pc:spChg chg="mod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2" creationId="{8B145EC9-5BBA-BE68-DC43-FDF89977C6E0}"/>
          </ac:spMkLst>
        </pc:spChg>
        <pc:spChg chg="del">
          <ac:chgData name="Daniel Tongu" userId="be6b6092-29a0-4a6e-8100-8046392e9c8b" providerId="ADAL" clId="{31332695-E991-194F-833E-AA20ECC0AE3E}" dt="2025-06-06T23:36:32.372" v="1115" actId="931"/>
          <ac:spMkLst>
            <pc:docMk/>
            <pc:sldMk cId="707467051" sldId="315"/>
            <ac:spMk id="3" creationId="{2AA80F9B-81D3-6BBB-9FF0-AD6BB1FACA4D}"/>
          </ac:spMkLst>
        </pc:spChg>
        <pc:spChg chg="add mod ord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9" creationId="{92D5A8AD-2191-3B1E-B0D3-EFF2F3C3EB94}"/>
          </ac:spMkLst>
        </pc:spChg>
        <pc:spChg chg="add del">
          <ac:chgData name="Daniel Tongu" userId="be6b6092-29a0-4a6e-8100-8046392e9c8b" providerId="ADAL" clId="{31332695-E991-194F-833E-AA20ECC0AE3E}" dt="2025-06-07T01:09:19.526" v="1692" actId="26606"/>
          <ac:spMkLst>
            <pc:docMk/>
            <pc:sldMk cId="707467051" sldId="315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6T23:36:41.382" v="1123" actId="26606"/>
          <ac:spMkLst>
            <pc:docMk/>
            <pc:sldMk cId="707467051" sldId="315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6T23:36:41.382" v="1123" actId="26606"/>
          <ac:spMkLst>
            <pc:docMk/>
            <pc:sldMk cId="707467051" sldId="315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19.526" v="1692" actId="26606"/>
          <ac:spMkLst>
            <pc:docMk/>
            <pc:sldMk cId="707467051" sldId="315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707467051" sldId="315"/>
            <ac:spMk id="19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1:09:19.526" v="1692" actId="26606"/>
          <ac:spMkLst>
            <pc:docMk/>
            <pc:sldMk cId="707467051" sldId="315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707467051" sldId="315"/>
            <ac:spMk id="21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19.526" v="1692" actId="26606"/>
          <ac:spMkLst>
            <pc:docMk/>
            <pc:sldMk cId="707467051" sldId="315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6:01.407" v="1723" actId="26606"/>
          <ac:spMkLst>
            <pc:docMk/>
            <pc:sldMk cId="707467051" sldId="315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6:01.407" v="1723" actId="26606"/>
          <ac:picMkLst>
            <pc:docMk/>
            <pc:sldMk cId="707467051" sldId="315"/>
            <ac:picMk id="5" creationId="{C456BC79-932D-9E98-62DC-E5A6101C4740}"/>
          </ac:picMkLst>
        </pc:picChg>
        <pc:picChg chg="add">
          <ac:chgData name="Daniel Tongu" userId="be6b6092-29a0-4a6e-8100-8046392e9c8b" providerId="ADAL" clId="{31332695-E991-194F-833E-AA20ECC0AE3E}" dt="2025-06-07T00:27:05.114" v="1467" actId="26606"/>
          <ac:picMkLst>
            <pc:docMk/>
            <pc:sldMk cId="707467051" sldId="315"/>
            <ac:picMk id="18" creationId="{B0DAC8FB-A162-44E3-A606-C855A03A5B09}"/>
          </ac:picMkLst>
        </pc:picChg>
      </pc:sldChg>
      <pc:sldChg chg="addSp delSp modSp new mod setBg delDesignElem">
        <pc:chgData name="Daniel Tongu" userId="be6b6092-29a0-4a6e-8100-8046392e9c8b" providerId="ADAL" clId="{31332695-E991-194F-833E-AA20ECC0AE3E}" dt="2025-06-07T01:16:07.538" v="1724" actId="26606"/>
        <pc:sldMkLst>
          <pc:docMk/>
          <pc:sldMk cId="1285479739" sldId="316"/>
        </pc:sldMkLst>
        <pc:spChg chg="mo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2" creationId="{FA18D4EC-028E-07F4-2ABD-35E6263D4BD6}"/>
          </ac:spMkLst>
        </pc:spChg>
        <pc:spChg chg="del">
          <ac:chgData name="Daniel Tongu" userId="be6b6092-29a0-4a6e-8100-8046392e9c8b" providerId="ADAL" clId="{31332695-E991-194F-833E-AA20ECC0AE3E}" dt="2025-06-06T23:37:36.879" v="1131" actId="931"/>
          <ac:spMkLst>
            <pc:docMk/>
            <pc:sldMk cId="1285479739" sldId="316"/>
            <ac:spMk id="3" creationId="{C88F57C9-7CF5-F86F-EEDF-91E67874C7FE}"/>
          </ac:spMkLst>
        </pc:spChg>
        <pc:spChg chg="add mod or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9" creationId="{A083D289-0700-DC17-0CF9-4E3CFB8B38E0}"/>
          </ac:spMkLst>
        </pc:spChg>
        <pc:spChg chg="add del">
          <ac:chgData name="Daniel Tongu" userId="be6b6092-29a0-4a6e-8100-8046392e9c8b" providerId="ADAL" clId="{31332695-E991-194F-833E-AA20ECC0AE3E}" dt="2025-06-07T01:09:10.415" v="1691" actId="26606"/>
          <ac:spMkLst>
            <pc:docMk/>
            <pc:sldMk cId="1285479739" sldId="316"/>
            <ac:spMk id="11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285479739" sldId="316"/>
            <ac:spMk id="12" creationId="{6515FC82-3453-4CBE-8895-4CCFF339529E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1285479739" sldId="316"/>
            <ac:spMk id="14" creationId="{C5FD847B-65C0-4027-8DFC-70CB424514F8}"/>
          </ac:spMkLst>
        </pc:spChg>
        <pc:spChg chg="add del">
          <ac:chgData name="Daniel Tongu" userId="be6b6092-29a0-4a6e-8100-8046392e9c8b" providerId="ADAL" clId="{31332695-E991-194F-833E-AA20ECC0AE3E}" dt="2025-06-07T01:09:10.415" v="1691" actId="26606"/>
          <ac:spMkLst>
            <pc:docMk/>
            <pc:sldMk cId="1285479739" sldId="316"/>
            <ac:spMk id="16" creationId="{BE149CDF-5DAC-4860-A285-9492CF2090AA}"/>
          </ac:spMkLst>
        </pc:spChg>
        <pc:spChg chg="add del">
          <ac:chgData name="Daniel Tongu" userId="be6b6092-29a0-4a6e-8100-8046392e9c8b" providerId="ADAL" clId="{31332695-E991-194F-833E-AA20ECC0AE3E}" dt="2025-06-07T01:09:10.415" v="1691" actId="26606"/>
          <ac:spMkLst>
            <pc:docMk/>
            <pc:sldMk cId="1285479739" sldId="316"/>
            <ac:spMk id="20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09:10.415" v="1691" actId="26606"/>
          <ac:spMkLst>
            <pc:docMk/>
            <pc:sldMk cId="1285479739" sldId="316"/>
            <ac:spMk id="22" creationId="{26A515A1-4D80-430E-BE0A-71A290516A82}"/>
          </ac:spMkLst>
        </pc:spChg>
        <pc:spChg chg="add del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27" creationId="{84ECDE7A-6944-466D-8FFE-149A29BA6BAE}"/>
          </ac:spMkLst>
        </pc:spChg>
        <pc:spChg chg="add del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29" creationId="{B3420082-9415-44EC-802E-C77D71D59C57}"/>
          </ac:spMkLst>
        </pc:spChg>
        <pc:spChg chg="add del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31" creationId="{55A52C45-1FCB-4636-A80F-2849B8226C01}"/>
          </ac:spMkLst>
        </pc:spChg>
        <pc:spChg chg="add del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33" creationId="{768EB4DD-3704-43AD-92B3-C4E0C6EA92CB}"/>
          </ac:spMkLst>
        </pc:spChg>
        <pc:spChg chg="ad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38" creationId="{92468898-5A6E-4D55-85EC-308E785EE06C}"/>
          </ac:spMkLst>
        </pc:spChg>
        <pc:spChg chg="ad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40" creationId="{3E23A947-2D45-4208-AE2B-64948C87A3EB}"/>
          </ac:spMkLst>
        </pc:spChg>
        <pc:spChg chg="add">
          <ac:chgData name="Daniel Tongu" userId="be6b6092-29a0-4a6e-8100-8046392e9c8b" providerId="ADAL" clId="{31332695-E991-194F-833E-AA20ECC0AE3E}" dt="2025-06-07T01:16:07.538" v="1724" actId="26606"/>
          <ac:spMkLst>
            <pc:docMk/>
            <pc:sldMk cId="1285479739" sldId="316"/>
            <ac:spMk id="42" creationId="{E5BBB0F9-6A59-4D02-A9C7-A2D6516684CE}"/>
          </ac:spMkLst>
        </pc:spChg>
        <pc:picChg chg="add mod">
          <ac:chgData name="Daniel Tongu" userId="be6b6092-29a0-4a6e-8100-8046392e9c8b" providerId="ADAL" clId="{31332695-E991-194F-833E-AA20ECC0AE3E}" dt="2025-06-07T01:16:07.538" v="1724" actId="26606"/>
          <ac:picMkLst>
            <pc:docMk/>
            <pc:sldMk cId="1285479739" sldId="316"/>
            <ac:picMk id="5" creationId="{3FAE5ABF-3060-8700-97CF-48DEA14ECCC9}"/>
          </ac:picMkLst>
        </pc:picChg>
        <pc:picChg chg="add">
          <ac:chgData name="Daniel Tongu" userId="be6b6092-29a0-4a6e-8100-8046392e9c8b" providerId="ADAL" clId="{31332695-E991-194F-833E-AA20ECC0AE3E}" dt="2025-06-07T00:27:08.765" v="1468" actId="26606"/>
          <ac:picMkLst>
            <pc:docMk/>
            <pc:sldMk cId="1285479739" sldId="316"/>
            <ac:picMk id="18" creationId="{B0DAC8FB-A162-44E3-A606-C855A03A5B09}"/>
          </ac:picMkLst>
        </pc:picChg>
      </pc:sldChg>
      <pc:sldChg chg="addSp delSp modSp new mod ord setBg addAnim modAnim setClrOvrMap">
        <pc:chgData name="Daniel Tongu" userId="be6b6092-29a0-4a6e-8100-8046392e9c8b" providerId="ADAL" clId="{31332695-E991-194F-833E-AA20ECC0AE3E}" dt="2025-06-07T00:44:46.458" v="1616"/>
        <pc:sldMkLst>
          <pc:docMk/>
          <pc:sldMk cId="3459295720" sldId="317"/>
        </pc:sldMkLst>
        <pc:spChg chg="mod ord">
          <ac:chgData name="Daniel Tongu" userId="be6b6092-29a0-4a6e-8100-8046392e9c8b" providerId="ADAL" clId="{31332695-E991-194F-833E-AA20ECC0AE3E}" dt="2025-06-07T00:28:00.103" v="1477" actId="20577"/>
          <ac:spMkLst>
            <pc:docMk/>
            <pc:sldMk cId="3459295720" sldId="317"/>
            <ac:spMk id="2" creationId="{CA64CFCE-359C-E9CD-D713-CCBDBFD4F481}"/>
          </ac:spMkLst>
        </pc:spChg>
        <pc:spChg chg="del">
          <ac:chgData name="Daniel Tongu" userId="be6b6092-29a0-4a6e-8100-8046392e9c8b" providerId="ADAL" clId="{31332695-E991-194F-833E-AA20ECC0AE3E}" dt="2025-06-06T23:38:17.405" v="1140" actId="478"/>
          <ac:spMkLst>
            <pc:docMk/>
            <pc:sldMk cId="3459295720" sldId="317"/>
            <ac:spMk id="3" creationId="{30026D08-BAE2-11C3-9C8D-47985ADB9A31}"/>
          </ac:spMkLst>
        </pc:spChg>
        <pc:spChg chg="add del">
          <ac:chgData name="Daniel Tongu" userId="be6b6092-29a0-4a6e-8100-8046392e9c8b" providerId="ADAL" clId="{31332695-E991-194F-833E-AA20ECC0AE3E}" dt="2025-06-07T00:27:50.501" v="1473" actId="26606"/>
          <ac:spMkLst>
            <pc:docMk/>
            <pc:sldMk cId="3459295720" sldId="317"/>
            <ac:spMk id="9" creationId="{0671A8AE-40A1-4631-A6B8-581AFF065482}"/>
          </ac:spMkLst>
        </pc:spChg>
        <pc:spChg chg="add del">
          <ac:chgData name="Daniel Tongu" userId="be6b6092-29a0-4a6e-8100-8046392e9c8b" providerId="ADAL" clId="{31332695-E991-194F-833E-AA20ECC0AE3E}" dt="2025-06-07T00:27:50.501" v="1473" actId="26606"/>
          <ac:spMkLst>
            <pc:docMk/>
            <pc:sldMk cId="3459295720" sldId="317"/>
            <ac:spMk id="11" creationId="{AB58EF07-17C2-48CF-ABB0-EEF1F17CB8F0}"/>
          </ac:spMkLst>
        </pc:spChg>
        <pc:spChg chg="add del">
          <ac:chgData name="Daniel Tongu" userId="be6b6092-29a0-4a6e-8100-8046392e9c8b" providerId="ADAL" clId="{31332695-E991-194F-833E-AA20ECC0AE3E}" dt="2025-06-07T00:27:50.501" v="1473" actId="26606"/>
          <ac:spMkLst>
            <pc:docMk/>
            <pc:sldMk cId="3459295720" sldId="317"/>
            <ac:spMk id="13" creationId="{AF2F604E-43BE-4DC3-B983-E071523364F8}"/>
          </ac:spMkLst>
        </pc:spChg>
        <pc:spChg chg="add del">
          <ac:chgData name="Daniel Tongu" userId="be6b6092-29a0-4a6e-8100-8046392e9c8b" providerId="ADAL" clId="{31332695-E991-194F-833E-AA20ECC0AE3E}" dt="2025-06-07T00:27:50.501" v="1473" actId="26606"/>
          <ac:spMkLst>
            <pc:docMk/>
            <pc:sldMk cId="3459295720" sldId="317"/>
            <ac:spMk id="15" creationId="{08C9B587-E65E-4B52-B37C-ABEBB6E87928}"/>
          </ac:spMkLst>
        </pc:spChg>
        <pc:picChg chg="add mod">
          <ac:chgData name="Daniel Tongu" userId="be6b6092-29a0-4a6e-8100-8046392e9c8b" providerId="ADAL" clId="{31332695-E991-194F-833E-AA20ECC0AE3E}" dt="2025-06-07T00:27:50.501" v="1473" actId="26606"/>
          <ac:picMkLst>
            <pc:docMk/>
            <pc:sldMk cId="3459295720" sldId="317"/>
            <ac:picMk id="4" creationId="{F021AD28-C71D-38C0-A566-46096310E4E5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08:51.669" v="1690" actId="26606"/>
        <pc:sldMkLst>
          <pc:docMk/>
          <pc:sldMk cId="1723303387" sldId="318"/>
        </pc:sldMkLst>
        <pc:spChg chg="add del">
          <ac:chgData name="Daniel Tongu" userId="be6b6092-29a0-4a6e-8100-8046392e9c8b" providerId="ADAL" clId="{31332695-E991-194F-833E-AA20ECC0AE3E}" dt="2025-06-06T23:43:41.698" v="1198" actId="26606"/>
          <ac:spMkLst>
            <pc:docMk/>
            <pc:sldMk cId="1723303387" sldId="318"/>
            <ac:spMk id="2" creationId="{64DA2885-3578-2BB4-687E-61F4B3B0E032}"/>
          </ac:spMkLst>
        </pc:spChg>
        <pc:spChg chg="del">
          <ac:chgData name="Daniel Tongu" userId="be6b6092-29a0-4a6e-8100-8046392e9c8b" providerId="ADAL" clId="{31332695-E991-194F-833E-AA20ECC0AE3E}" dt="2025-06-06T23:43:32.274" v="1193" actId="931"/>
          <ac:spMkLst>
            <pc:docMk/>
            <pc:sldMk cId="1723303387" sldId="318"/>
            <ac:spMk id="3" creationId="{AEF9C0F7-FDA8-0AB6-BC28-779DA58D74B4}"/>
          </ac:spMkLst>
        </pc:spChg>
        <pc:spChg chg="add del">
          <ac:chgData name="Daniel Tongu" userId="be6b6092-29a0-4a6e-8100-8046392e9c8b" providerId="ADAL" clId="{31332695-E991-194F-833E-AA20ECC0AE3E}" dt="2025-06-07T01:08:51.669" v="1690" actId="26606"/>
          <ac:spMkLst>
            <pc:docMk/>
            <pc:sldMk cId="1723303387" sldId="318"/>
            <ac:spMk id="7" creationId="{AB8C311F-7253-4AED-9701-7FC0708C41C7}"/>
          </ac:spMkLst>
        </pc:spChg>
        <pc:spChg chg="add del">
          <ac:chgData name="Daniel Tongu" userId="be6b6092-29a0-4a6e-8100-8046392e9c8b" providerId="ADAL" clId="{31332695-E991-194F-833E-AA20ECC0AE3E}" dt="2025-06-06T23:43:41.696" v="1197" actId="26606"/>
          <ac:spMkLst>
            <pc:docMk/>
            <pc:sldMk cId="1723303387" sldId="318"/>
            <ac:spMk id="10" creationId="{65041AB2-A9B4-4D3F-B120-38E7860A8F1A}"/>
          </ac:spMkLst>
        </pc:spChg>
        <pc:spChg chg="add del">
          <ac:chgData name="Daniel Tongu" userId="be6b6092-29a0-4a6e-8100-8046392e9c8b" providerId="ADAL" clId="{31332695-E991-194F-833E-AA20ECC0AE3E}" dt="2025-06-07T01:08:51.669" v="1690" actId="26606"/>
          <ac:spMkLst>
            <pc:docMk/>
            <pc:sldMk cId="1723303387" sldId="318"/>
            <ac:spMk id="12" creationId="{E2384209-CB15-4CDF-9D31-C44FD9A3F20D}"/>
          </ac:spMkLst>
        </pc:spChg>
        <pc:spChg chg="add del">
          <ac:chgData name="Daniel Tongu" userId="be6b6092-29a0-4a6e-8100-8046392e9c8b" providerId="ADAL" clId="{31332695-E991-194F-833E-AA20ECC0AE3E}" dt="2025-06-07T01:08:51.669" v="1690" actId="26606"/>
          <ac:spMkLst>
            <pc:docMk/>
            <pc:sldMk cId="1723303387" sldId="318"/>
            <ac:spMk id="14" creationId="{2633B3B5-CC90-43F0-8714-D31D1F3F0209}"/>
          </ac:spMkLst>
        </pc:spChg>
        <pc:spChg chg="add del">
          <ac:chgData name="Daniel Tongu" userId="be6b6092-29a0-4a6e-8100-8046392e9c8b" providerId="ADAL" clId="{31332695-E991-194F-833E-AA20ECC0AE3E}" dt="2025-06-07T01:08:51.669" v="1690" actId="26606"/>
          <ac:spMkLst>
            <pc:docMk/>
            <pc:sldMk cId="1723303387" sldId="318"/>
            <ac:spMk id="16" creationId="{A8D57A06-A426-446D-B02C-A2DC6B62E45E}"/>
          </ac:spMkLst>
        </pc:spChg>
        <pc:picChg chg="add mod">
          <ac:chgData name="Daniel Tongu" userId="be6b6092-29a0-4a6e-8100-8046392e9c8b" providerId="ADAL" clId="{31332695-E991-194F-833E-AA20ECC0AE3E}" dt="2025-06-07T01:08:51.669" v="1690" actId="26606"/>
          <ac:picMkLst>
            <pc:docMk/>
            <pc:sldMk cId="1723303387" sldId="318"/>
            <ac:picMk id="5" creationId="{60D1ED22-A3BB-F012-90BC-D2E06808472E}"/>
          </ac:picMkLst>
        </pc:picChg>
      </pc:sldChg>
      <pc:sldChg chg="addSp delSp modSp new mod setBg addAnim delAnim modAnim setClrOvrMap">
        <pc:chgData name="Daniel Tongu" userId="be6b6092-29a0-4a6e-8100-8046392e9c8b" providerId="ADAL" clId="{31332695-E991-194F-833E-AA20ECC0AE3E}" dt="2025-06-07T00:44:42.291" v="1615"/>
        <pc:sldMkLst>
          <pc:docMk/>
          <pc:sldMk cId="1137531720" sldId="319"/>
        </pc:sldMkLst>
        <pc:spChg chg="mod">
          <ac:chgData name="Daniel Tongu" userId="be6b6092-29a0-4a6e-8100-8046392e9c8b" providerId="ADAL" clId="{31332695-E991-194F-833E-AA20ECC0AE3E}" dt="2025-06-06T23:45:57.901" v="1210" actId="26606"/>
          <ac:spMkLst>
            <pc:docMk/>
            <pc:sldMk cId="1137531720" sldId="319"/>
            <ac:spMk id="2" creationId="{66424360-0326-9872-2917-3CA83DBA7F82}"/>
          </ac:spMkLst>
        </pc:spChg>
        <pc:spChg chg="del">
          <ac:chgData name="Daniel Tongu" userId="be6b6092-29a0-4a6e-8100-8046392e9c8b" providerId="ADAL" clId="{31332695-E991-194F-833E-AA20ECC0AE3E}" dt="2025-06-06T23:40:51.201" v="1174" actId="478"/>
          <ac:spMkLst>
            <pc:docMk/>
            <pc:sldMk cId="1137531720" sldId="319"/>
            <ac:spMk id="3" creationId="{D5DD594C-1B1B-98E4-7008-25F3724FF65A}"/>
          </ac:spMkLst>
        </pc:spChg>
        <pc:picChg chg="add del">
          <ac:chgData name="Daniel Tongu" userId="be6b6092-29a0-4a6e-8100-8046392e9c8b" providerId="ADAL" clId="{31332695-E991-194F-833E-AA20ECC0AE3E}" dt="2025-06-06T23:41:42.341" v="1190" actId="26606"/>
          <ac:picMkLst>
            <pc:docMk/>
            <pc:sldMk cId="1137531720" sldId="319"/>
            <ac:picMk id="4" creationId="{870EA890-D74A-6CA8-E7B0-175483915E23}"/>
          </ac:picMkLst>
        </pc:picChg>
        <pc:picChg chg="add mod">
          <ac:chgData name="Daniel Tongu" userId="be6b6092-29a0-4a6e-8100-8046392e9c8b" providerId="ADAL" clId="{31332695-E991-194F-833E-AA20ECC0AE3E}" dt="2025-06-06T23:45:57.901" v="1210" actId="26606"/>
          <ac:picMkLst>
            <pc:docMk/>
            <pc:sldMk cId="1137531720" sldId="319"/>
            <ac:picMk id="6" creationId="{CE076CB0-6E2F-D6A6-7B9F-94A0B9BF0BB7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08:46.584" v="1689" actId="26606"/>
        <pc:sldMkLst>
          <pc:docMk/>
          <pc:sldMk cId="3063400547" sldId="320"/>
        </pc:sldMkLst>
        <pc:spChg chg="del">
          <ac:chgData name="Daniel Tongu" userId="be6b6092-29a0-4a6e-8100-8046392e9c8b" providerId="ADAL" clId="{31332695-E991-194F-833E-AA20ECC0AE3E}" dt="2025-06-06T23:44:26.863" v="1203" actId="26606"/>
          <ac:spMkLst>
            <pc:docMk/>
            <pc:sldMk cId="3063400547" sldId="320"/>
            <ac:spMk id="2" creationId="{A4A34B5E-9117-D65C-2197-9DA4DDE3E24E}"/>
          </ac:spMkLst>
        </pc:spChg>
        <pc:spChg chg="del">
          <ac:chgData name="Daniel Tongu" userId="be6b6092-29a0-4a6e-8100-8046392e9c8b" providerId="ADAL" clId="{31332695-E991-194F-833E-AA20ECC0AE3E}" dt="2025-06-06T23:44:24.951" v="1200" actId="931"/>
          <ac:spMkLst>
            <pc:docMk/>
            <pc:sldMk cId="3063400547" sldId="320"/>
            <ac:spMk id="3" creationId="{68704612-42AA-4F3C-00D1-9406ABF72C97}"/>
          </ac:spMkLst>
        </pc:spChg>
        <pc:spChg chg="add del">
          <ac:chgData name="Daniel Tongu" userId="be6b6092-29a0-4a6e-8100-8046392e9c8b" providerId="ADAL" clId="{31332695-E991-194F-833E-AA20ECC0AE3E}" dt="2025-06-07T01:08:46.584" v="1689" actId="26606"/>
          <ac:spMkLst>
            <pc:docMk/>
            <pc:sldMk cId="3063400547" sldId="320"/>
            <ac:spMk id="7" creationId="{7C1E5815-D54C-487F-A054-6D4930ADE3DF}"/>
          </ac:spMkLst>
        </pc:spChg>
        <pc:spChg chg="add del">
          <ac:chgData name="Daniel Tongu" userId="be6b6092-29a0-4a6e-8100-8046392e9c8b" providerId="ADAL" clId="{31332695-E991-194F-833E-AA20ECC0AE3E}" dt="2025-06-07T01:08:46.584" v="1689" actId="26606"/>
          <ac:spMkLst>
            <pc:docMk/>
            <pc:sldMk cId="3063400547" sldId="320"/>
            <ac:spMk id="8" creationId="{736F0DFD-0954-464F-BF12-DD2E6F6E0380}"/>
          </ac:spMkLst>
        </pc:spChg>
        <pc:spChg chg="add del">
          <ac:chgData name="Daniel Tongu" userId="be6b6092-29a0-4a6e-8100-8046392e9c8b" providerId="ADAL" clId="{31332695-E991-194F-833E-AA20ECC0AE3E}" dt="2025-06-07T01:07:32.668" v="1682" actId="26606"/>
          <ac:spMkLst>
            <pc:docMk/>
            <pc:sldMk cId="3063400547" sldId="320"/>
            <ac:spMk id="10" creationId="{AB8C311F-7253-4AED-9701-7FC0708C41C7}"/>
          </ac:spMkLst>
        </pc:spChg>
        <pc:spChg chg="add del">
          <ac:chgData name="Daniel Tongu" userId="be6b6092-29a0-4a6e-8100-8046392e9c8b" providerId="ADAL" clId="{31332695-E991-194F-833E-AA20ECC0AE3E}" dt="2025-06-07T01:07:32.668" v="1682" actId="26606"/>
          <ac:spMkLst>
            <pc:docMk/>
            <pc:sldMk cId="3063400547" sldId="320"/>
            <ac:spMk id="12" creationId="{E2384209-CB15-4CDF-9D31-C44FD9A3F20D}"/>
          </ac:spMkLst>
        </pc:spChg>
        <pc:spChg chg="add del">
          <ac:chgData name="Daniel Tongu" userId="be6b6092-29a0-4a6e-8100-8046392e9c8b" providerId="ADAL" clId="{31332695-E991-194F-833E-AA20ECC0AE3E}" dt="2025-06-07T01:07:32.668" v="1682" actId="26606"/>
          <ac:spMkLst>
            <pc:docMk/>
            <pc:sldMk cId="3063400547" sldId="320"/>
            <ac:spMk id="14" creationId="{2633B3B5-CC90-43F0-8714-D31D1F3F0209}"/>
          </ac:spMkLst>
        </pc:spChg>
        <pc:spChg chg="add del">
          <ac:chgData name="Daniel Tongu" userId="be6b6092-29a0-4a6e-8100-8046392e9c8b" providerId="ADAL" clId="{31332695-E991-194F-833E-AA20ECC0AE3E}" dt="2025-06-07T01:07:32.668" v="1682" actId="26606"/>
          <ac:spMkLst>
            <pc:docMk/>
            <pc:sldMk cId="3063400547" sldId="320"/>
            <ac:spMk id="16" creationId="{A8D57A06-A426-446D-B02C-A2DC6B62E45E}"/>
          </ac:spMkLst>
        </pc:spChg>
        <pc:spChg chg="add del">
          <ac:chgData name="Daniel Tongu" userId="be6b6092-29a0-4a6e-8100-8046392e9c8b" providerId="ADAL" clId="{31332695-E991-194F-833E-AA20ECC0AE3E}" dt="2025-06-07T01:07:32.667" v="1681" actId="26606"/>
          <ac:spMkLst>
            <pc:docMk/>
            <pc:sldMk cId="3063400547" sldId="320"/>
            <ac:spMk id="18" creationId="{7C1E5815-D54C-487F-A054-6D4930ADE3DF}"/>
          </ac:spMkLst>
        </pc:spChg>
        <pc:spChg chg="add del">
          <ac:chgData name="Daniel Tongu" userId="be6b6092-29a0-4a6e-8100-8046392e9c8b" providerId="ADAL" clId="{31332695-E991-194F-833E-AA20ECC0AE3E}" dt="2025-06-07T01:07:32.667" v="1681" actId="26606"/>
          <ac:spMkLst>
            <pc:docMk/>
            <pc:sldMk cId="3063400547" sldId="320"/>
            <ac:spMk id="19" creationId="{736F0DFD-0954-464F-BF12-DD2E6F6E0380}"/>
          </ac:spMkLst>
        </pc:spChg>
        <pc:spChg chg="add del">
          <ac:chgData name="Daniel Tongu" userId="be6b6092-29a0-4a6e-8100-8046392e9c8b" providerId="ADAL" clId="{31332695-E991-194F-833E-AA20ECC0AE3E}" dt="2025-06-07T01:07:30.150" v="1677" actId="26606"/>
          <ac:spMkLst>
            <pc:docMk/>
            <pc:sldMk cId="3063400547" sldId="320"/>
            <ac:spMk id="21" creationId="{DA2E7C1E-2B5A-4BBA-AE51-1CD8C19309D7}"/>
          </ac:spMkLst>
        </pc:spChg>
        <pc:spChg chg="add del">
          <ac:chgData name="Daniel Tongu" userId="be6b6092-29a0-4a6e-8100-8046392e9c8b" providerId="ADAL" clId="{31332695-E991-194F-833E-AA20ECC0AE3E}" dt="2025-06-07T01:07:30.150" v="1677" actId="26606"/>
          <ac:spMkLst>
            <pc:docMk/>
            <pc:sldMk cId="3063400547" sldId="320"/>
            <ac:spMk id="23" creationId="{43DF76B1-5174-4FAF-9D19-FFEE98426836}"/>
          </ac:spMkLst>
        </pc:spChg>
        <pc:picChg chg="add mod">
          <ac:chgData name="Daniel Tongu" userId="be6b6092-29a0-4a6e-8100-8046392e9c8b" providerId="ADAL" clId="{31332695-E991-194F-833E-AA20ECC0AE3E}" dt="2025-06-07T01:08:46.584" v="1689" actId="26606"/>
          <ac:picMkLst>
            <pc:docMk/>
            <pc:sldMk cId="3063400547" sldId="320"/>
            <ac:picMk id="5" creationId="{A9D47174-803A-CC1E-CCC5-8BF6032540EF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08:39.469" v="1687" actId="26606"/>
        <pc:sldMkLst>
          <pc:docMk/>
          <pc:sldMk cId="464840830" sldId="321"/>
        </pc:sldMkLst>
        <pc:spChg chg="del">
          <ac:chgData name="Daniel Tongu" userId="be6b6092-29a0-4a6e-8100-8046392e9c8b" providerId="ADAL" clId="{31332695-E991-194F-833E-AA20ECC0AE3E}" dt="2025-06-06T23:44:55.876" v="1208" actId="26606"/>
          <ac:spMkLst>
            <pc:docMk/>
            <pc:sldMk cId="464840830" sldId="321"/>
            <ac:spMk id="2" creationId="{A1397560-C4AA-A634-D26E-A1F2E5DF7961}"/>
          </ac:spMkLst>
        </pc:spChg>
        <pc:spChg chg="del">
          <ac:chgData name="Daniel Tongu" userId="be6b6092-29a0-4a6e-8100-8046392e9c8b" providerId="ADAL" clId="{31332695-E991-194F-833E-AA20ECC0AE3E}" dt="2025-06-06T23:44:53.571" v="1205" actId="931"/>
          <ac:spMkLst>
            <pc:docMk/>
            <pc:sldMk cId="464840830" sldId="321"/>
            <ac:spMk id="3" creationId="{152E5851-012B-59C3-7495-6AE6397760EE}"/>
          </ac:spMkLst>
        </pc:spChg>
        <pc:spChg chg="add del">
          <ac:chgData name="Daniel Tongu" userId="be6b6092-29a0-4a6e-8100-8046392e9c8b" providerId="ADAL" clId="{31332695-E991-194F-833E-AA20ECC0AE3E}" dt="2025-06-07T01:07:19.627" v="1675" actId="26606"/>
          <ac:spMkLst>
            <pc:docMk/>
            <pc:sldMk cId="464840830" sldId="321"/>
            <ac:spMk id="10" creationId="{AB8C311F-7253-4AED-9701-7FC0708C41C7}"/>
          </ac:spMkLst>
        </pc:spChg>
        <pc:spChg chg="add del">
          <ac:chgData name="Daniel Tongu" userId="be6b6092-29a0-4a6e-8100-8046392e9c8b" providerId="ADAL" clId="{31332695-E991-194F-833E-AA20ECC0AE3E}" dt="2025-06-07T01:07:19.627" v="1675" actId="26606"/>
          <ac:spMkLst>
            <pc:docMk/>
            <pc:sldMk cId="464840830" sldId="321"/>
            <ac:spMk id="12" creationId="{E2384209-CB15-4CDF-9D31-C44FD9A3F20D}"/>
          </ac:spMkLst>
        </pc:spChg>
        <pc:spChg chg="add del">
          <ac:chgData name="Daniel Tongu" userId="be6b6092-29a0-4a6e-8100-8046392e9c8b" providerId="ADAL" clId="{31332695-E991-194F-833E-AA20ECC0AE3E}" dt="2025-06-07T01:07:19.627" v="1675" actId="26606"/>
          <ac:spMkLst>
            <pc:docMk/>
            <pc:sldMk cId="464840830" sldId="321"/>
            <ac:spMk id="14" creationId="{2633B3B5-CC90-43F0-8714-D31D1F3F0209}"/>
          </ac:spMkLst>
        </pc:spChg>
        <pc:spChg chg="add del">
          <ac:chgData name="Daniel Tongu" userId="be6b6092-29a0-4a6e-8100-8046392e9c8b" providerId="ADAL" clId="{31332695-E991-194F-833E-AA20ECC0AE3E}" dt="2025-06-07T01:07:19.627" v="1675" actId="26606"/>
          <ac:spMkLst>
            <pc:docMk/>
            <pc:sldMk cId="464840830" sldId="321"/>
            <ac:spMk id="16" creationId="{A8D57A06-A426-446D-B02C-A2DC6B62E45E}"/>
          </ac:spMkLst>
        </pc:spChg>
        <pc:spChg chg="add del">
          <ac:chgData name="Daniel Tongu" userId="be6b6092-29a0-4a6e-8100-8046392e9c8b" providerId="ADAL" clId="{31332695-E991-194F-833E-AA20ECC0AE3E}" dt="2025-06-07T01:08:39.469" v="1687" actId="26606"/>
          <ac:spMkLst>
            <pc:docMk/>
            <pc:sldMk cId="464840830" sldId="321"/>
            <ac:spMk id="21" creationId="{7C1E5815-D54C-487F-A054-6D4930ADE3DF}"/>
          </ac:spMkLst>
        </pc:spChg>
        <pc:spChg chg="add del">
          <ac:chgData name="Daniel Tongu" userId="be6b6092-29a0-4a6e-8100-8046392e9c8b" providerId="ADAL" clId="{31332695-E991-194F-833E-AA20ECC0AE3E}" dt="2025-06-07T01:08:39.469" v="1687" actId="26606"/>
          <ac:spMkLst>
            <pc:docMk/>
            <pc:sldMk cId="464840830" sldId="321"/>
            <ac:spMk id="23" creationId="{736F0DFD-0954-464F-BF12-DD2E6F6E0380}"/>
          </ac:spMkLst>
        </pc:spChg>
        <pc:picChg chg="add mod">
          <ac:chgData name="Daniel Tongu" userId="be6b6092-29a0-4a6e-8100-8046392e9c8b" providerId="ADAL" clId="{31332695-E991-194F-833E-AA20ECC0AE3E}" dt="2025-06-07T01:08:39.469" v="1687" actId="26606"/>
          <ac:picMkLst>
            <pc:docMk/>
            <pc:sldMk cId="464840830" sldId="321"/>
            <ac:picMk id="5" creationId="{333C0481-4CF0-A6F8-D35C-34C8E5A45AD4}"/>
          </ac:picMkLst>
        </pc:picChg>
      </pc:sldChg>
      <pc:sldChg chg="addSp delSp modSp new del mod ord setBg addAnim modAnim setClrOvrMap">
        <pc:chgData name="Daniel Tongu" userId="be6b6092-29a0-4a6e-8100-8046392e9c8b" providerId="ADAL" clId="{31332695-E991-194F-833E-AA20ECC0AE3E}" dt="2025-06-07T01:01:40.420" v="1661" actId="2696"/>
        <pc:sldMkLst>
          <pc:docMk/>
          <pc:sldMk cId="1627173106" sldId="322"/>
        </pc:sldMkLst>
        <pc:spChg chg="mod">
          <ac:chgData name="Daniel Tongu" userId="be6b6092-29a0-4a6e-8100-8046392e9c8b" providerId="ADAL" clId="{31332695-E991-194F-833E-AA20ECC0AE3E}" dt="2025-06-07T01:00:05.552" v="1660" actId="20577"/>
          <ac:spMkLst>
            <pc:docMk/>
            <pc:sldMk cId="1627173106" sldId="322"/>
            <ac:spMk id="2" creationId="{32987E8E-C0B5-55D5-0544-0BA823C931C3}"/>
          </ac:spMkLst>
        </pc:spChg>
        <pc:spChg chg="del">
          <ac:chgData name="Daniel Tongu" userId="be6b6092-29a0-4a6e-8100-8046392e9c8b" providerId="ADAL" clId="{31332695-E991-194F-833E-AA20ECC0AE3E}" dt="2025-06-06T23:47:35.106" v="1215" actId="26606"/>
          <ac:spMkLst>
            <pc:docMk/>
            <pc:sldMk cId="1627173106" sldId="322"/>
            <ac:spMk id="3" creationId="{5595BCFE-2D4C-86B0-2E44-70AF81BA356A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7" creationId="{0E30439A-8A5B-46EC-8283-9B6B031D40D0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9" creationId="{5CEAD642-85CF-4750-8432-7C80C901F001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11" creationId="{FA33EEAE-15D5-4119-8C1E-89D943F911EF}"/>
          </ac:spMkLst>
        </pc:spChg>
        <pc:spChg chg="add">
          <ac:chgData name="Daniel Tongu" userId="be6b6092-29a0-4a6e-8100-8046392e9c8b" providerId="ADAL" clId="{31332695-E991-194F-833E-AA20ECC0AE3E}" dt="2025-06-07T00:46:18.232" v="1619" actId="26606"/>
          <ac:spMkLst>
            <pc:docMk/>
            <pc:sldMk cId="1627173106" sldId="322"/>
            <ac:spMk id="13" creationId="{730D8B3B-9B80-4025-B934-26DC7D7CD231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15" creationId="{B5A1B09C-1565-46F8-B70F-621C5EB48A09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17" creationId="{8C516CC8-80AC-446C-A56E-9F54B7210402}"/>
          </ac:spMkLst>
        </pc:spChg>
        <pc:spChg chg="add del">
          <ac:chgData name="Daniel Tongu" userId="be6b6092-29a0-4a6e-8100-8046392e9c8b" providerId="ADAL" clId="{31332695-E991-194F-833E-AA20ECC0AE3E}" dt="2025-06-07T00:50:33.252" v="1634" actId="26606"/>
          <ac:spMkLst>
            <pc:docMk/>
            <pc:sldMk cId="1627173106" sldId="322"/>
            <ac:spMk id="19" creationId="{53947E58-F088-49F1-A3D1-DEA690192E84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24" creationId="{8C790BE2-4E4F-4AAF-81A2-4A6F4885EBE6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26" creationId="{D28B54C3-B57B-472A-B96E-1FCB67093DC2}"/>
          </ac:spMkLst>
        </pc:spChg>
        <pc:spChg chg="add del">
          <ac:chgData name="Daniel Tongu" userId="be6b6092-29a0-4a6e-8100-8046392e9c8b" providerId="ADAL" clId="{31332695-E991-194F-833E-AA20ECC0AE3E}" dt="2025-06-07T00:52:04.879" v="1638" actId="26606"/>
          <ac:spMkLst>
            <pc:docMk/>
            <pc:sldMk cId="1627173106" sldId="322"/>
            <ac:spMk id="28" creationId="{7DB3C429-F8DA-49B9-AF84-21996FCF78B5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30" creationId="{E12088DD-B1AD-40E0-8B86-1D87A2CCD9BE}"/>
          </ac:spMkLst>
        </pc:spChg>
        <pc:spChg chg="add del">
          <ac:chgData name="Daniel Tongu" userId="be6b6092-29a0-4a6e-8100-8046392e9c8b" providerId="ADAL" clId="{31332695-E991-194F-833E-AA20ECC0AE3E}" dt="2025-06-07T00:52:04.879" v="1638" actId="26606"/>
          <ac:spMkLst>
            <pc:docMk/>
            <pc:sldMk cId="1627173106" sldId="322"/>
            <ac:spMk id="32" creationId="{C4C9F2B0-1044-46EB-8AEB-C3BFFDE6C2CC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34" creationId="{0C395952-4E26-45A2-8756-2ADFD6E53C6E}"/>
          </ac:spMkLst>
        </pc:spChg>
        <pc:spChg chg="add del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36" creationId="{4734BADF-9461-4621-B112-2D7BABEA7DD0}"/>
          </ac:spMkLst>
        </pc:spChg>
        <pc:spChg chg="add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43" creationId="{D28B54C3-B57B-472A-B96E-1FCB67093DC2}"/>
          </ac:spMkLst>
        </pc:spChg>
        <pc:spChg chg="add del">
          <ac:chgData name="Daniel Tongu" userId="be6b6092-29a0-4a6e-8100-8046392e9c8b" providerId="ADAL" clId="{31332695-E991-194F-833E-AA20ECC0AE3E}" dt="2025-06-07T00:52:04.879" v="1638" actId="26606"/>
          <ac:spMkLst>
            <pc:docMk/>
            <pc:sldMk cId="1627173106" sldId="322"/>
            <ac:spMk id="45" creationId="{74751229-0244-4FBB-BED1-407467F4C951}"/>
          </ac:spMkLst>
        </pc:spChg>
        <pc:spChg chg="add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47" creationId="{E12088DD-B1AD-40E0-8B86-1D87A2CCD9BE}"/>
          </ac:spMkLst>
        </pc:spChg>
        <pc:spChg chg="add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49" creationId="{C4C9F2B0-1044-46EB-8AEB-C3BFFDE6C2CC}"/>
          </ac:spMkLst>
        </pc:spChg>
        <pc:spChg chg="add">
          <ac:chgData name="Daniel Tongu" userId="be6b6092-29a0-4a6e-8100-8046392e9c8b" providerId="ADAL" clId="{31332695-E991-194F-833E-AA20ECC0AE3E}" dt="2025-06-07T00:52:04.888" v="1639" actId="26606"/>
          <ac:spMkLst>
            <pc:docMk/>
            <pc:sldMk cId="1627173106" sldId="322"/>
            <ac:spMk id="53" creationId="{4734BADF-9461-4621-B112-2D7BABEA7DD0}"/>
          </ac:spMkLst>
        </pc:spChg>
        <pc:picChg chg="add del">
          <ac:chgData name="Daniel Tongu" userId="be6b6092-29a0-4a6e-8100-8046392e9c8b" providerId="ADAL" clId="{31332695-E991-194F-833E-AA20ECC0AE3E}" dt="2025-06-07T00:46:13.339" v="1618" actId="478"/>
          <ac:picMkLst>
            <pc:docMk/>
            <pc:sldMk cId="1627173106" sldId="322"/>
            <ac:picMk id="5" creationId="{7C2FF034-8B0D-01DC-EA60-25BEAA28EFFC}"/>
          </ac:picMkLst>
        </pc:picChg>
        <pc:picChg chg="add del">
          <ac:chgData name="Daniel Tongu" userId="be6b6092-29a0-4a6e-8100-8046392e9c8b" providerId="ADAL" clId="{31332695-E991-194F-833E-AA20ECC0AE3E}" dt="2025-06-07T00:52:04.879" v="1638" actId="26606"/>
          <ac:picMkLst>
            <pc:docMk/>
            <pc:sldMk cId="1627173106" sldId="322"/>
            <ac:picMk id="40" creationId="{696F4DDB-5584-E803-86A8-DC3493EB835C}"/>
          </ac:picMkLst>
        </pc:picChg>
      </pc:sldChg>
      <pc:sldChg chg="addSp delSp modSp new del mod ord setBg setClrOvrMap">
        <pc:chgData name="Daniel Tongu" userId="be6b6092-29a0-4a6e-8100-8046392e9c8b" providerId="ADAL" clId="{31332695-E991-194F-833E-AA20ECC0AE3E}" dt="2025-06-07T00:12:56.923" v="1321" actId="2696"/>
        <pc:sldMkLst>
          <pc:docMk/>
          <pc:sldMk cId="1321404938" sldId="323"/>
        </pc:sldMkLst>
        <pc:spChg chg="mod">
          <ac:chgData name="Daniel Tongu" userId="be6b6092-29a0-4a6e-8100-8046392e9c8b" providerId="ADAL" clId="{31332695-E991-194F-833E-AA20ECC0AE3E}" dt="2025-06-06T23:48:52.510" v="1218" actId="26606"/>
          <ac:spMkLst>
            <pc:docMk/>
            <pc:sldMk cId="1321404938" sldId="323"/>
            <ac:spMk id="2" creationId="{533F7CF3-C55A-3E54-5A6A-081817A86C34}"/>
          </ac:spMkLst>
        </pc:spChg>
        <pc:spChg chg="del">
          <ac:chgData name="Daniel Tongu" userId="be6b6092-29a0-4a6e-8100-8046392e9c8b" providerId="ADAL" clId="{31332695-E991-194F-833E-AA20ECC0AE3E}" dt="2025-06-06T23:48:52.510" v="1218" actId="26606"/>
          <ac:spMkLst>
            <pc:docMk/>
            <pc:sldMk cId="1321404938" sldId="323"/>
            <ac:spMk id="3" creationId="{9C0E97FD-F494-8863-4A48-702C74E068F3}"/>
          </ac:spMkLst>
        </pc:spChg>
        <pc:picChg chg="add mod">
          <ac:chgData name="Daniel Tongu" userId="be6b6092-29a0-4a6e-8100-8046392e9c8b" providerId="ADAL" clId="{31332695-E991-194F-833E-AA20ECC0AE3E}" dt="2025-06-07T00:10:17.366" v="1317" actId="1076"/>
          <ac:picMkLst>
            <pc:docMk/>
            <pc:sldMk cId="1321404938" sldId="323"/>
            <ac:picMk id="5" creationId="{85099604-1CED-4A60-E92F-73D6AF44B566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21:10.631" v="1738" actId="26606"/>
        <pc:sldMkLst>
          <pc:docMk/>
          <pc:sldMk cId="4213252844" sldId="324"/>
        </pc:sldMkLst>
        <pc:spChg chg="mod">
          <ac:chgData name="Daniel Tongu" userId="be6b6092-29a0-4a6e-8100-8046392e9c8b" providerId="ADAL" clId="{31332695-E991-194F-833E-AA20ECC0AE3E}" dt="2025-06-07T01:21:10.629" v="1737" actId="26606"/>
          <ac:spMkLst>
            <pc:docMk/>
            <pc:sldMk cId="4213252844" sldId="324"/>
            <ac:spMk id="2" creationId="{A4386837-C7FF-1A31-4696-F5C275B20BB4}"/>
          </ac:spMkLst>
        </pc:spChg>
        <pc:spChg chg="add del mod">
          <ac:chgData name="Daniel Tongu" userId="be6b6092-29a0-4a6e-8100-8046392e9c8b" providerId="ADAL" clId="{31332695-E991-194F-833E-AA20ECC0AE3E}" dt="2025-06-06T23:51:32.324" v="1234" actId="26606"/>
          <ac:spMkLst>
            <pc:docMk/>
            <pc:sldMk cId="4213252844" sldId="324"/>
            <ac:spMk id="3" creationId="{62843633-9735-8CAE-4F7A-169D88BCCA35}"/>
          </ac:spMkLst>
        </pc:spChg>
        <pc:spChg chg="add del">
          <ac:chgData name="Daniel Tongu" userId="be6b6092-29a0-4a6e-8100-8046392e9c8b" providerId="ADAL" clId="{31332695-E991-194F-833E-AA20ECC0AE3E}" dt="2025-06-06T23:51:32.324" v="1234" actId="26606"/>
          <ac:spMkLst>
            <pc:docMk/>
            <pc:sldMk cId="4213252844" sldId="324"/>
            <ac:spMk id="8" creationId="{C33976D1-3430-450C-A978-87A9A6E8E71F}"/>
          </ac:spMkLst>
        </pc:spChg>
        <pc:spChg chg="add del">
          <ac:chgData name="Daniel Tongu" userId="be6b6092-29a0-4a6e-8100-8046392e9c8b" providerId="ADAL" clId="{31332695-E991-194F-833E-AA20ECC0AE3E}" dt="2025-06-06T23:51:32.324" v="1234" actId="26606"/>
          <ac:spMkLst>
            <pc:docMk/>
            <pc:sldMk cId="4213252844" sldId="324"/>
            <ac:spMk id="10" creationId="{7D6AAC78-7D86-415A-ADC1-2B474807960C}"/>
          </ac:spMkLst>
        </pc:spChg>
        <pc:spChg chg="add del">
          <ac:chgData name="Daniel Tongu" userId="be6b6092-29a0-4a6e-8100-8046392e9c8b" providerId="ADAL" clId="{31332695-E991-194F-833E-AA20ECC0AE3E}" dt="2025-06-06T23:51:32.324" v="1234" actId="26606"/>
          <ac:spMkLst>
            <pc:docMk/>
            <pc:sldMk cId="4213252844" sldId="324"/>
            <ac:spMk id="12" creationId="{F2A658D9-F185-44F1-BA33-D50320D1D078}"/>
          </ac:spMkLst>
        </pc:spChg>
        <pc:spChg chg="add del">
          <ac:chgData name="Daniel Tongu" userId="be6b6092-29a0-4a6e-8100-8046392e9c8b" providerId="ADAL" clId="{31332695-E991-194F-833E-AA20ECC0AE3E}" dt="2025-06-06T23:51:32.307" v="1233" actId="26606"/>
          <ac:spMkLst>
            <pc:docMk/>
            <pc:sldMk cId="4213252844" sldId="324"/>
            <ac:spMk id="18" creationId="{0AF33C27-9C85-4B30-9AD7-879D48AFE4FF}"/>
          </ac:spMkLst>
        </pc:spChg>
        <pc:spChg chg="add del">
          <ac:chgData name="Daniel Tongu" userId="be6b6092-29a0-4a6e-8100-8046392e9c8b" providerId="ADAL" clId="{31332695-E991-194F-833E-AA20ECC0AE3E}" dt="2025-06-06T23:51:32.307" v="1233" actId="26606"/>
          <ac:spMkLst>
            <pc:docMk/>
            <pc:sldMk cId="4213252844" sldId="324"/>
            <ac:spMk id="20" creationId="{6D5089DD-882D-4413-B8BF-4798BFD84A98}"/>
          </ac:spMkLst>
        </pc:spChg>
        <pc:spChg chg="add del">
          <ac:chgData name="Daniel Tongu" userId="be6b6092-29a0-4a6e-8100-8046392e9c8b" providerId="ADAL" clId="{31332695-E991-194F-833E-AA20ECC0AE3E}" dt="2025-06-07T01:06:22.208" v="1673" actId="26606"/>
          <ac:spMkLst>
            <pc:docMk/>
            <pc:sldMk cId="4213252844" sldId="324"/>
            <ac:spMk id="27" creationId="{955A2079-FA98-4876-80F0-72364A7D2EA4}"/>
          </ac:spMkLst>
        </pc:spChg>
        <pc:spChg chg="add del">
          <ac:chgData name="Daniel Tongu" userId="be6b6092-29a0-4a6e-8100-8046392e9c8b" providerId="ADAL" clId="{31332695-E991-194F-833E-AA20ECC0AE3E}" dt="2025-06-07T01:06:20.899" v="1670" actId="26606"/>
          <ac:spMkLst>
            <pc:docMk/>
            <pc:sldMk cId="4213252844" sldId="324"/>
            <ac:spMk id="32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1:06:22.201" v="1672" actId="26606"/>
          <ac:spMkLst>
            <pc:docMk/>
            <pc:sldMk cId="4213252844" sldId="324"/>
            <ac:spMk id="34" creationId="{DCC231C8-C761-4B31-9B1C-C6D19248C6B3}"/>
          </ac:spMkLst>
        </pc:spChg>
        <pc:spChg chg="add del">
          <ac:chgData name="Daniel Tongu" userId="be6b6092-29a0-4a6e-8100-8046392e9c8b" providerId="ADAL" clId="{31332695-E991-194F-833E-AA20ECC0AE3E}" dt="2025-06-07T01:21:10.631" v="1738" actId="26606"/>
          <ac:spMkLst>
            <pc:docMk/>
            <pc:sldMk cId="4213252844" sldId="324"/>
            <ac:spMk id="36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1:21:02.029" v="1733" actId="26606"/>
          <ac:spMkLst>
            <pc:docMk/>
            <pc:sldMk cId="4213252844" sldId="324"/>
            <ac:spMk id="41" creationId="{6C4028FD-8BAA-4A19-BFDE-594D991B7552}"/>
          </ac:spMkLst>
        </pc:spChg>
        <pc:spChg chg="add del">
          <ac:chgData name="Daniel Tongu" userId="be6b6092-29a0-4a6e-8100-8046392e9c8b" providerId="ADAL" clId="{31332695-E991-194F-833E-AA20ECC0AE3E}" dt="2025-06-07T01:21:09.768" v="1735" actId="26606"/>
          <ac:spMkLst>
            <pc:docMk/>
            <pc:sldMk cId="4213252844" sldId="324"/>
            <ac:spMk id="43" creationId="{3E23A947-2D45-4208-AE2B-64948C87A3EB}"/>
          </ac:spMkLst>
        </pc:spChg>
        <pc:spChg chg="add del">
          <ac:chgData name="Daniel Tongu" userId="be6b6092-29a0-4a6e-8100-8046392e9c8b" providerId="ADAL" clId="{31332695-E991-194F-833E-AA20ECC0AE3E}" dt="2025-06-07T01:21:09.768" v="1735" actId="26606"/>
          <ac:spMkLst>
            <pc:docMk/>
            <pc:sldMk cId="4213252844" sldId="324"/>
            <ac:spMk id="44" creationId="{92468898-5A6E-4D55-85EC-308E785EE06C}"/>
          </ac:spMkLst>
        </pc:spChg>
        <pc:spChg chg="add del">
          <ac:chgData name="Daniel Tongu" userId="be6b6092-29a0-4a6e-8100-8046392e9c8b" providerId="ADAL" clId="{31332695-E991-194F-833E-AA20ECC0AE3E}" dt="2025-06-07T01:21:09.768" v="1735" actId="26606"/>
          <ac:spMkLst>
            <pc:docMk/>
            <pc:sldMk cId="4213252844" sldId="324"/>
            <ac:spMk id="45" creationId="{E5BBB0F9-6A59-4D02-A9C7-A2D6516684CE}"/>
          </ac:spMkLst>
        </pc:spChg>
        <pc:spChg chg="add del">
          <ac:chgData name="Daniel Tongu" userId="be6b6092-29a0-4a6e-8100-8046392e9c8b" providerId="ADAL" clId="{31332695-E991-194F-833E-AA20ECC0AE3E}" dt="2025-06-07T01:21:10.629" v="1737" actId="26606"/>
          <ac:spMkLst>
            <pc:docMk/>
            <pc:sldMk cId="4213252844" sldId="324"/>
            <ac:spMk id="47" creationId="{E45CA849-654C-4173-AD99-B3A2528275F5}"/>
          </ac:spMkLst>
        </pc:spChg>
        <pc:spChg chg="add del">
          <ac:chgData name="Daniel Tongu" userId="be6b6092-29a0-4a6e-8100-8046392e9c8b" providerId="ADAL" clId="{31332695-E991-194F-833E-AA20ECC0AE3E}" dt="2025-06-07T01:21:10.629" v="1737" actId="26606"/>
          <ac:spMkLst>
            <pc:docMk/>
            <pc:sldMk cId="4213252844" sldId="324"/>
            <ac:spMk id="48" creationId="{3E23A947-2D45-4208-AE2B-64948C87A3EB}"/>
          </ac:spMkLst>
        </pc:spChg>
        <pc:spChg chg="add del">
          <ac:chgData name="Daniel Tongu" userId="be6b6092-29a0-4a6e-8100-8046392e9c8b" providerId="ADAL" clId="{31332695-E991-194F-833E-AA20ECC0AE3E}" dt="2025-06-07T01:21:10.629" v="1737" actId="26606"/>
          <ac:spMkLst>
            <pc:docMk/>
            <pc:sldMk cId="4213252844" sldId="324"/>
            <ac:spMk id="49" creationId="{E5BBB0F9-6A59-4D02-A9C7-A2D6516684CE}"/>
          </ac:spMkLst>
        </pc:spChg>
        <pc:spChg chg="add">
          <ac:chgData name="Daniel Tongu" userId="be6b6092-29a0-4a6e-8100-8046392e9c8b" providerId="ADAL" clId="{31332695-E991-194F-833E-AA20ECC0AE3E}" dt="2025-06-07T01:21:10.631" v="1738" actId="26606"/>
          <ac:spMkLst>
            <pc:docMk/>
            <pc:sldMk cId="4213252844" sldId="324"/>
            <ac:spMk id="51" creationId="{42A4FC2C-047E-45A5-965D-8E1E3BF09BC6}"/>
          </ac:spMkLst>
        </pc:spChg>
        <pc:graphicFrameChg chg="add del">
          <ac:chgData name="Daniel Tongu" userId="be6b6092-29a0-4a6e-8100-8046392e9c8b" providerId="ADAL" clId="{31332695-E991-194F-833E-AA20ECC0AE3E}" dt="2025-06-06T23:51:27.199" v="1231" actId="26606"/>
          <ac:graphicFrameMkLst>
            <pc:docMk/>
            <pc:sldMk cId="4213252844" sldId="324"/>
            <ac:graphicFrameMk id="14" creationId="{3B6CE886-FF33-7792-EAA6-B35DF49BF22F}"/>
          </ac:graphicFrameMkLst>
        </pc:graphicFrameChg>
        <pc:graphicFrameChg chg="add del">
          <ac:chgData name="Daniel Tongu" userId="be6b6092-29a0-4a6e-8100-8046392e9c8b" providerId="ADAL" clId="{31332695-E991-194F-833E-AA20ECC0AE3E}" dt="2025-06-06T23:51:32.307" v="1233" actId="26606"/>
          <ac:graphicFrameMkLst>
            <pc:docMk/>
            <pc:sldMk cId="4213252844" sldId="324"/>
            <ac:graphicFrameMk id="16" creationId="{4E8094AB-6C19-3D80-14D2-61F8DE4FB6BC}"/>
          </ac:graphicFrameMkLst>
        </pc:graphicFrameChg>
        <pc:graphicFrameChg chg="add mod modGraphic">
          <ac:chgData name="Daniel Tongu" userId="be6b6092-29a0-4a6e-8100-8046392e9c8b" providerId="ADAL" clId="{31332695-E991-194F-833E-AA20ECC0AE3E}" dt="2025-06-07T01:21:10.629" v="1737" actId="26606"/>
          <ac:graphicFrameMkLst>
            <pc:docMk/>
            <pc:sldMk cId="4213252844" sldId="324"/>
            <ac:graphicFrameMk id="22" creationId="{3B6CE886-FF33-7792-EAA6-B35DF49BF22F}"/>
          </ac:graphicFrameMkLst>
        </pc:graphicFrameChg>
      </pc:sldChg>
      <pc:sldChg chg="addSp delSp modSp new mod setBg delDesignElem">
        <pc:chgData name="Daniel Tongu" userId="be6b6092-29a0-4a6e-8100-8046392e9c8b" providerId="ADAL" clId="{31332695-E991-194F-833E-AA20ECC0AE3E}" dt="2025-06-07T01:21:43.515" v="1739" actId="26606"/>
        <pc:sldMkLst>
          <pc:docMk/>
          <pc:sldMk cId="2345968455" sldId="325"/>
        </pc:sldMkLst>
        <pc:spChg chg="mo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" creationId="{95BA04C2-E05C-EB98-3A29-255FB3F736EF}"/>
          </ac:spMkLst>
        </pc:spChg>
        <pc:spChg chg="add del mod">
          <ac:chgData name="Daniel Tongu" userId="be6b6092-29a0-4a6e-8100-8046392e9c8b" providerId="ADAL" clId="{31332695-E991-194F-833E-AA20ECC0AE3E}" dt="2025-06-06T23:53:55.049" v="1248" actId="26606"/>
          <ac:spMkLst>
            <pc:docMk/>
            <pc:sldMk cId="2345968455" sldId="325"/>
            <ac:spMk id="3" creationId="{8D18CFAD-63EF-D165-631A-E475B99648B3}"/>
          </ac:spMkLst>
        </pc:spChg>
        <pc:spChg chg="add mo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7" creationId="{8D18CFAD-63EF-D165-631A-E475B99648B3}"/>
          </ac:spMkLst>
        </pc:spChg>
        <pc:spChg chg="add del">
          <ac:chgData name="Daniel Tongu" userId="be6b6092-29a0-4a6e-8100-8046392e9c8b" providerId="ADAL" clId="{31332695-E991-194F-833E-AA20ECC0AE3E}" dt="2025-06-07T00:21:36.504" v="1396"/>
          <ac:spMkLst>
            <pc:docMk/>
            <pc:sldMk cId="2345968455" sldId="325"/>
            <ac:spMk id="8" creationId="{49553BAA-9CA0-438B-86B1-A7EBDDAADBE0}"/>
          </ac:spMkLst>
        </pc:spChg>
        <pc:spChg chg="add del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12" creationId="{0D7B6173-1D58-48E2-83CF-37350F315F75}"/>
          </ac:spMkLst>
        </pc:spChg>
        <pc:spChg chg="add del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14" creationId="{3D4464D8-FD41-4EA2-9094-791BB1112FFA}"/>
          </ac:spMkLst>
        </pc:spChg>
        <pc:spChg chg="add del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18" creationId="{21BDEC81-16A7-4451-B893-C15000083B77}"/>
          </ac:spMkLst>
        </pc:spChg>
        <pc:spChg chg="add del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0" creationId="{59DF772F-A79B-48F9-8B22-3B11AB306889}"/>
          </ac:spMkLst>
        </pc:spChg>
        <pc:spChg chg="ad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5" creationId="{2029D5AD-8348-4446-B191-6A9B6FE03F21}"/>
          </ac:spMkLst>
        </pc:spChg>
        <pc:spChg chg="ad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7" creationId="{A3F395A2-2B64-4749-BD93-2F159C7E1FB5}"/>
          </ac:spMkLst>
        </pc:spChg>
        <pc:spChg chg="ad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29" creationId="{5CF0135B-EAB8-4CA0-896C-2D897ECD28BC}"/>
          </ac:spMkLst>
        </pc:spChg>
        <pc:spChg chg="add">
          <ac:chgData name="Daniel Tongu" userId="be6b6092-29a0-4a6e-8100-8046392e9c8b" providerId="ADAL" clId="{31332695-E991-194F-833E-AA20ECC0AE3E}" dt="2025-06-07T01:21:43.515" v="1739" actId="26606"/>
          <ac:spMkLst>
            <pc:docMk/>
            <pc:sldMk cId="2345968455" sldId="325"/>
            <ac:spMk id="31" creationId="{92C3387C-D24F-4737-8A37-1DC5CFF09CFA}"/>
          </ac:spMkLst>
        </pc:spChg>
        <pc:graphicFrameChg chg="add del">
          <ac:chgData name="Daniel Tongu" userId="be6b6092-29a0-4a6e-8100-8046392e9c8b" providerId="ADAL" clId="{31332695-E991-194F-833E-AA20ECC0AE3E}" dt="2025-06-06T23:53:55.043" v="1247" actId="26606"/>
          <ac:graphicFrameMkLst>
            <pc:docMk/>
            <pc:sldMk cId="2345968455" sldId="325"/>
            <ac:graphicFrameMk id="5" creationId="{0ACA94EA-19B4-DD6B-F5A4-787AA5A9F36F}"/>
          </ac:graphicFrameMkLst>
        </pc:graphicFrameChg>
        <pc:picChg chg="add">
          <ac:chgData name="Daniel Tongu" userId="be6b6092-29a0-4a6e-8100-8046392e9c8b" providerId="ADAL" clId="{31332695-E991-194F-833E-AA20ECC0AE3E}" dt="2025-06-07T00:28:48.544" v="1480" actId="26606"/>
          <ac:picMkLst>
            <pc:docMk/>
            <pc:sldMk cId="2345968455" sldId="325"/>
            <ac:picMk id="16" creationId="{B0DAC8FB-A162-44E3-A606-C855A03A5B09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05:44.031" v="1668" actId="26606"/>
        <pc:sldMkLst>
          <pc:docMk/>
          <pc:sldMk cId="1780332161" sldId="326"/>
        </pc:sldMkLst>
        <pc:spChg chg="mod">
          <ac:chgData name="Daniel Tongu" userId="be6b6092-29a0-4a6e-8100-8046392e9c8b" providerId="ADAL" clId="{31332695-E991-194F-833E-AA20ECC0AE3E}" dt="2025-06-07T01:05:44.031" v="1668" actId="26606"/>
          <ac:spMkLst>
            <pc:docMk/>
            <pc:sldMk cId="1780332161" sldId="326"/>
            <ac:spMk id="2" creationId="{1FDE2D31-0370-538F-D88C-1AAF11297743}"/>
          </ac:spMkLst>
        </pc:spChg>
        <pc:spChg chg="del mod">
          <ac:chgData name="Daniel Tongu" userId="be6b6092-29a0-4a6e-8100-8046392e9c8b" providerId="ADAL" clId="{31332695-E991-194F-833E-AA20ECC0AE3E}" dt="2025-06-06T23:55:02.121" v="1257" actId="26606"/>
          <ac:spMkLst>
            <pc:docMk/>
            <pc:sldMk cId="1780332161" sldId="326"/>
            <ac:spMk id="3" creationId="{12C7FEA1-0A43-126E-C4BD-174AF24B533E}"/>
          </ac:spMkLst>
        </pc:spChg>
        <pc:spChg chg="add del">
          <ac:chgData name="Daniel Tongu" userId="be6b6092-29a0-4a6e-8100-8046392e9c8b" providerId="ADAL" clId="{31332695-E991-194F-833E-AA20ECC0AE3E}" dt="2025-06-07T01:05:44.031" v="1668" actId="26606"/>
          <ac:spMkLst>
            <pc:docMk/>
            <pc:sldMk cId="1780332161" sldId="326"/>
            <ac:spMk id="10" creationId="{6C4028FD-8BAA-4A19-BFDE-594D991B7552}"/>
          </ac:spMkLst>
        </pc:spChg>
        <pc:spChg chg="add">
          <ac:chgData name="Daniel Tongu" userId="be6b6092-29a0-4a6e-8100-8046392e9c8b" providerId="ADAL" clId="{31332695-E991-194F-833E-AA20ECC0AE3E}" dt="2025-06-07T01:05:44.031" v="1668" actId="26606"/>
          <ac:spMkLst>
            <pc:docMk/>
            <pc:sldMk cId="1780332161" sldId="326"/>
            <ac:spMk id="15" creationId="{955A2079-FA98-4876-80F0-72364A7D2EA4}"/>
          </ac:spMkLst>
        </pc:spChg>
        <pc:graphicFrameChg chg="add mod modGraphic">
          <ac:chgData name="Daniel Tongu" userId="be6b6092-29a0-4a6e-8100-8046392e9c8b" providerId="ADAL" clId="{31332695-E991-194F-833E-AA20ECC0AE3E}" dt="2025-06-07T01:05:44.031" v="1668" actId="26606"/>
          <ac:graphicFrameMkLst>
            <pc:docMk/>
            <pc:sldMk cId="1780332161" sldId="326"/>
            <ac:graphicFrameMk id="5" creationId="{CE5B07A6-DB13-319C-C3DF-56319ACAA085}"/>
          </ac:graphicFrameMkLst>
        </pc:graphicFrameChg>
      </pc:sldChg>
      <pc:sldChg chg="addSp delSp modSp new mod setBg addAnim delAnim setClrOvrMap">
        <pc:chgData name="Daniel Tongu" userId="be6b6092-29a0-4a6e-8100-8046392e9c8b" providerId="ADAL" clId="{31332695-E991-194F-833E-AA20ECC0AE3E}" dt="2025-06-07T01:05:22.861" v="1667" actId="26606"/>
        <pc:sldMkLst>
          <pc:docMk/>
          <pc:sldMk cId="3622399034" sldId="327"/>
        </pc:sldMkLst>
        <pc:spChg chg="mod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2" creationId="{D44D23A5-CE3A-BC71-6A44-2C40003E4D43}"/>
          </ac:spMkLst>
        </pc:spChg>
        <pc:spChg chg="del">
          <ac:chgData name="Daniel Tongu" userId="be6b6092-29a0-4a6e-8100-8046392e9c8b" providerId="ADAL" clId="{31332695-E991-194F-833E-AA20ECC0AE3E}" dt="2025-06-06T23:55:21.198" v="1266" actId="478"/>
          <ac:spMkLst>
            <pc:docMk/>
            <pc:sldMk cId="3622399034" sldId="327"/>
            <ac:spMk id="3" creationId="{E37FCDB6-38FF-32B3-7B53-D7571E577375}"/>
          </ac:spMkLst>
        </pc:spChg>
        <pc:spChg chg="add del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7" creationId="{0E30439A-8A5B-46EC-8283-9B6B031D40D0}"/>
          </ac:spMkLst>
        </pc:spChg>
        <pc:spChg chg="add del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9" creationId="{5CEAD642-85CF-4750-8432-7C80C901F001}"/>
          </ac:spMkLst>
        </pc:spChg>
        <pc:spChg chg="add del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11" creationId="{FA33EEAE-15D5-4119-8C1E-89D943F911EF}"/>
          </ac:spMkLst>
        </pc:spChg>
        <pc:spChg chg="add del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13" creationId="{730D8B3B-9B80-4025-B934-26DC7D7CD231}"/>
          </ac:spMkLst>
        </pc:spChg>
        <pc:spChg chg="add del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15" creationId="{B5A1B09C-1565-46F8-B70F-621C5EB48A09}"/>
          </ac:spMkLst>
        </pc:spChg>
        <pc:spChg chg="add del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17" creationId="{8C516CC8-80AC-446C-A56E-9F54B7210402}"/>
          </ac:spMkLst>
        </pc:spChg>
        <pc:spChg chg="add del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19" creationId="{53947E58-F088-49F1-A3D1-DEA690192E84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24" creationId="{577D6B2E-37A3-429E-A37C-F30ED6487282}"/>
          </ac:spMkLst>
        </pc:spChg>
        <pc:spChg chg="add del">
          <ac:chgData name="Daniel Tongu" userId="be6b6092-29a0-4a6e-8100-8046392e9c8b" providerId="ADAL" clId="{31332695-E991-194F-833E-AA20ECC0AE3E}" dt="2025-06-07T01:05:22.853" v="1666" actId="26606"/>
          <ac:spMkLst>
            <pc:docMk/>
            <pc:sldMk cId="3622399034" sldId="327"/>
            <ac:spMk id="25" creationId="{71B2258F-86CA-4D4D-8270-BC05FCDEBFB3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26" creationId="{5CEAD642-85CF-4750-8432-7C80C901F001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28" creationId="{FA33EEAE-15D5-4119-8C1E-89D943F911EF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34" creationId="{646B67A4-D328-4747-A82B-65E84FA46368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36" creationId="{B5A1B09C-1565-46F8-B70F-621C5EB48A09}"/>
          </ac:spMkLst>
        </pc:spChg>
        <pc:spChg chg="add">
          <ac:chgData name="Daniel Tongu" userId="be6b6092-29a0-4a6e-8100-8046392e9c8b" providerId="ADAL" clId="{31332695-E991-194F-833E-AA20ECC0AE3E}" dt="2025-06-07T01:05:22.861" v="1667" actId="26606"/>
          <ac:spMkLst>
            <pc:docMk/>
            <pc:sldMk cId="3622399034" sldId="327"/>
            <ac:spMk id="38" creationId="{8C516CC8-80AC-446C-A56E-9F54B7210402}"/>
          </ac:spMkLst>
        </pc:spChg>
        <pc:picChg chg="add del">
          <ac:chgData name="Daniel Tongu" userId="be6b6092-29a0-4a6e-8100-8046392e9c8b" providerId="ADAL" clId="{31332695-E991-194F-833E-AA20ECC0AE3E}" dt="2025-06-07T01:05:22.853" v="1666" actId="26606"/>
          <ac:picMkLst>
            <pc:docMk/>
            <pc:sldMk cId="3622399034" sldId="327"/>
            <ac:picMk id="21" creationId="{C44C6E3B-6B61-53DF-D554-0E1D9C576FE2}"/>
          </ac:picMkLst>
        </pc:picChg>
      </pc:sldChg>
      <pc:sldChg chg="addSp delSp modSp new del mod ord setBg">
        <pc:chgData name="Daniel Tongu" userId="be6b6092-29a0-4a6e-8100-8046392e9c8b" providerId="ADAL" clId="{31332695-E991-194F-833E-AA20ECC0AE3E}" dt="2025-06-07T01:28:37.752" v="1772" actId="2696"/>
        <pc:sldMkLst>
          <pc:docMk/>
          <pc:sldMk cId="2457727328" sldId="328"/>
        </pc:sldMkLst>
        <pc:spChg chg="mo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2" creationId="{C3A5BF37-281A-97EB-D675-505457D20281}"/>
          </ac:spMkLst>
        </pc:spChg>
        <pc:spChg chg="del">
          <ac:chgData name="Daniel Tongu" userId="be6b6092-29a0-4a6e-8100-8046392e9c8b" providerId="ADAL" clId="{31332695-E991-194F-833E-AA20ECC0AE3E}" dt="2025-06-06T23:59:55.194" v="1288" actId="478"/>
          <ac:spMkLst>
            <pc:docMk/>
            <pc:sldMk cId="2457727328" sldId="328"/>
            <ac:spMk id="3" creationId="{7E889386-D18E-33F9-33BD-4BB8E56A71D9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7" creationId="{8F9CBE3F-79A8-4F8F-88D9-DAD03D0D281F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9" creationId="{508BEF50-7B1E-49A4-BC19-5F4F1D755E64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1" creationId="{C5CB530E-515E-412C-9DF1-5F8FFBD6F383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3" creationId="{AEA7509D-F04F-40CB-A0B3-EEF16499CC9F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5" creationId="{C39ADB8F-D187-49D7-BDCF-C1B6DC727068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7" creationId="{712D4376-A578-4FF1-94FC-245E7A6A489F}"/>
          </ac:spMkLst>
        </pc:spChg>
        <pc:spChg chg="add">
          <ac:chgData name="Daniel Tongu" userId="be6b6092-29a0-4a6e-8100-8046392e9c8b" providerId="ADAL" clId="{31332695-E991-194F-833E-AA20ECC0AE3E}" dt="2025-06-07T00:43:01.016" v="1611" actId="26606"/>
          <ac:spMkLst>
            <pc:docMk/>
            <pc:sldMk cId="2457727328" sldId="328"/>
            <ac:spMk id="19" creationId="{3FBAD350-5664-4811-A208-657FB882D350}"/>
          </ac:spMkLst>
        </pc:spChg>
        <pc:cxnChg chg="add">
          <ac:chgData name="Daniel Tongu" userId="be6b6092-29a0-4a6e-8100-8046392e9c8b" providerId="ADAL" clId="{31332695-E991-194F-833E-AA20ECC0AE3E}" dt="2025-06-07T00:43:01.016" v="1611" actId="26606"/>
          <ac:cxnSpMkLst>
            <pc:docMk/>
            <pc:sldMk cId="2457727328" sldId="328"/>
            <ac:cxnSpMk id="21" creationId="{56020367-4FD5-4596-8E10-C5F095CD8DBF}"/>
          </ac:cxnSpMkLst>
        </pc:cxnChg>
      </pc:sldChg>
      <pc:sldChg chg="delSp new del mod ord">
        <pc:chgData name="Daniel Tongu" userId="be6b6092-29a0-4a6e-8100-8046392e9c8b" providerId="ADAL" clId="{31332695-E991-194F-833E-AA20ECC0AE3E}" dt="2025-06-06T23:56:05.301" v="1272" actId="2696"/>
        <pc:sldMkLst>
          <pc:docMk/>
          <pc:sldMk cId="3515556854" sldId="328"/>
        </pc:sldMkLst>
        <pc:spChg chg="del">
          <ac:chgData name="Daniel Tongu" userId="be6b6092-29a0-4a6e-8100-8046392e9c8b" providerId="ADAL" clId="{31332695-E991-194F-833E-AA20ECC0AE3E}" dt="2025-06-06T23:55:48.021" v="1270" actId="478"/>
          <ac:spMkLst>
            <pc:docMk/>
            <pc:sldMk cId="3515556854" sldId="328"/>
            <ac:spMk id="2" creationId="{3FFCB0E1-3666-0DEC-A472-DCF442BDC34F}"/>
          </ac:spMkLst>
        </pc:spChg>
        <pc:spChg chg="del">
          <ac:chgData name="Daniel Tongu" userId="be6b6092-29a0-4a6e-8100-8046392e9c8b" providerId="ADAL" clId="{31332695-E991-194F-833E-AA20ECC0AE3E}" dt="2025-06-06T23:55:51" v="1271" actId="478"/>
          <ac:spMkLst>
            <pc:docMk/>
            <pc:sldMk cId="3515556854" sldId="328"/>
            <ac:spMk id="3" creationId="{53555763-A47F-DDC2-22E8-B6CC7AB7BFC9}"/>
          </ac:spMkLst>
        </pc:spChg>
      </pc:sldChg>
      <pc:sldChg chg="addSp delSp modSp new mod setBg addAnim modAnim setClrOvrMap">
        <pc:chgData name="Daniel Tongu" userId="be6b6092-29a0-4a6e-8100-8046392e9c8b" providerId="ADAL" clId="{31332695-E991-194F-833E-AA20ECC0AE3E}" dt="2025-06-07T00:44:28.520" v="1614"/>
        <pc:sldMkLst>
          <pc:docMk/>
          <pc:sldMk cId="1022486662" sldId="329"/>
        </pc:sldMkLst>
        <pc:spChg chg="mod">
          <ac:chgData name="Daniel Tongu" userId="be6b6092-29a0-4a6e-8100-8046392e9c8b" providerId="ADAL" clId="{31332695-E991-194F-833E-AA20ECC0AE3E}" dt="2025-06-07T00:19:20.698" v="1337" actId="26606"/>
          <ac:spMkLst>
            <pc:docMk/>
            <pc:sldMk cId="1022486662" sldId="329"/>
            <ac:spMk id="2" creationId="{EF78F7F5-3833-151B-135E-F3EA7BFCB088}"/>
          </ac:spMkLst>
        </pc:spChg>
        <pc:spChg chg="del">
          <ac:chgData name="Daniel Tongu" userId="be6b6092-29a0-4a6e-8100-8046392e9c8b" providerId="ADAL" clId="{31332695-E991-194F-833E-AA20ECC0AE3E}" dt="2025-06-07T00:17:47.378" v="1328" actId="26606"/>
          <ac:spMkLst>
            <pc:docMk/>
            <pc:sldMk cId="1022486662" sldId="329"/>
            <ac:spMk id="3" creationId="{9FED1AA8-2B23-63BF-C517-91C19DACE8D5}"/>
          </ac:spMkLst>
        </pc:spChg>
        <pc:spChg chg="add del">
          <ac:chgData name="Daniel Tongu" userId="be6b6092-29a0-4a6e-8100-8046392e9c8b" providerId="ADAL" clId="{31332695-E991-194F-833E-AA20ECC0AE3E}" dt="2025-06-07T00:19:20.698" v="1337" actId="26606"/>
          <ac:spMkLst>
            <pc:docMk/>
            <pc:sldMk cId="1022486662" sldId="329"/>
            <ac:spMk id="8" creationId="{A70E44F7-1AE7-45C1-BB2F-447BC47EA0F3}"/>
          </ac:spMkLst>
        </pc:spChg>
        <pc:picChg chg="add mod">
          <ac:chgData name="Daniel Tongu" userId="be6b6092-29a0-4a6e-8100-8046392e9c8b" providerId="ADAL" clId="{31332695-E991-194F-833E-AA20ECC0AE3E}" dt="2025-06-07T00:19:20.698" v="1337" actId="26606"/>
          <ac:picMkLst>
            <pc:docMk/>
            <pc:sldMk cId="1022486662" sldId="329"/>
            <ac:picMk id="4" creationId="{8525CFC0-A9F0-E20C-29A9-133298B9B66B}"/>
          </ac:picMkLst>
        </pc:picChg>
        <pc:picChg chg="add del">
          <ac:chgData name="Daniel Tongu" userId="be6b6092-29a0-4a6e-8100-8046392e9c8b" providerId="ADAL" clId="{31332695-E991-194F-833E-AA20ECC0AE3E}" dt="2025-06-07T00:18:40.946" v="1329" actId="478"/>
          <ac:picMkLst>
            <pc:docMk/>
            <pc:sldMk cId="1022486662" sldId="329"/>
            <ac:picMk id="7" creationId="{048BD190-4602-4040-1915-B555BDC390DB}"/>
          </ac:picMkLst>
        </pc:picChg>
      </pc:sldChg>
      <pc:sldChg chg="addSp delSp modSp new mod setBg">
        <pc:chgData name="Daniel Tongu" userId="be6b6092-29a0-4a6e-8100-8046392e9c8b" providerId="ADAL" clId="{31332695-E991-194F-833E-AA20ECC0AE3E}" dt="2025-06-07T01:14:06.110" v="1713" actId="26606"/>
        <pc:sldMkLst>
          <pc:docMk/>
          <pc:sldMk cId="2044209956" sldId="330"/>
        </pc:sldMkLst>
        <pc:spChg chg="mod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2" creationId="{A6D6F7F3-557F-641A-5053-A57A28DC6452}"/>
          </ac:spMkLst>
        </pc:spChg>
        <pc:spChg chg="add del mod">
          <ac:chgData name="Daniel Tongu" userId="be6b6092-29a0-4a6e-8100-8046392e9c8b" providerId="ADAL" clId="{31332695-E991-194F-833E-AA20ECC0AE3E}" dt="2025-06-07T00:24:10.250" v="1442" actId="26606"/>
          <ac:spMkLst>
            <pc:docMk/>
            <pc:sldMk cId="2044209956" sldId="330"/>
            <ac:spMk id="3" creationId="{8558B926-7C13-65CA-A74C-EF0CC1A468FF}"/>
          </ac:spMkLst>
        </pc:spChg>
        <pc:spChg chg="add del">
          <ac:chgData name="Daniel Tongu" userId="be6b6092-29a0-4a6e-8100-8046392e9c8b" providerId="ADAL" clId="{31332695-E991-194F-833E-AA20ECC0AE3E}" dt="2025-06-07T00:24:10.243" v="1441" actId="26606"/>
          <ac:spMkLst>
            <pc:docMk/>
            <pc:sldMk cId="2044209956" sldId="330"/>
            <ac:spMk id="8" creationId="{4DA718D0-4865-4629-8134-44F68D41D574}"/>
          </ac:spMkLst>
        </pc:spChg>
        <pc:spChg chg="add del">
          <ac:chgData name="Daniel Tongu" userId="be6b6092-29a0-4a6e-8100-8046392e9c8b" providerId="ADAL" clId="{31332695-E991-194F-833E-AA20ECC0AE3E}" dt="2025-06-07T00:23:27.422" v="1435" actId="26606"/>
          <ac:spMkLst>
            <pc:docMk/>
            <pc:sldMk cId="2044209956" sldId="330"/>
            <ac:spMk id="9" creationId="{7517A47C-B2E5-4B79-8061-D74B1311AF6E}"/>
          </ac:spMkLst>
        </pc:spChg>
        <pc:spChg chg="add del">
          <ac:chgData name="Daniel Tongu" userId="be6b6092-29a0-4a6e-8100-8046392e9c8b" providerId="ADAL" clId="{31332695-E991-194F-833E-AA20ECC0AE3E}" dt="2025-06-07T00:23:27.422" v="1435" actId="26606"/>
          <ac:spMkLst>
            <pc:docMk/>
            <pc:sldMk cId="2044209956" sldId="330"/>
            <ac:spMk id="11" creationId="{C505E780-2083-4CB5-A42A-5E0E2908ECC3}"/>
          </ac:spMkLst>
        </pc:spChg>
        <pc:spChg chg="add del">
          <ac:chgData name="Daniel Tongu" userId="be6b6092-29a0-4a6e-8100-8046392e9c8b" providerId="ADAL" clId="{31332695-E991-194F-833E-AA20ECC0AE3E}" dt="2025-06-07T00:23:27.422" v="1435" actId="26606"/>
          <ac:spMkLst>
            <pc:docMk/>
            <pc:sldMk cId="2044209956" sldId="330"/>
            <ac:spMk id="13" creationId="{D2C0AE1C-0118-41AE-8A10-7CDCBF10E96F}"/>
          </ac:spMkLst>
        </pc:spChg>
        <pc:spChg chg="add del">
          <ac:chgData name="Daniel Tongu" userId="be6b6092-29a0-4a6e-8100-8046392e9c8b" providerId="ADAL" clId="{31332695-E991-194F-833E-AA20ECC0AE3E}" dt="2025-06-07T00:24:10.243" v="1441" actId="26606"/>
          <ac:spMkLst>
            <pc:docMk/>
            <pc:sldMk cId="2044209956" sldId="330"/>
            <ac:spMk id="14" creationId="{CBC4F608-B4B8-48C3-9572-C0F061B1CD99}"/>
          </ac:spMkLst>
        </pc:spChg>
        <pc:spChg chg="add del">
          <ac:chgData name="Daniel Tongu" userId="be6b6092-29a0-4a6e-8100-8046392e9c8b" providerId="ADAL" clId="{31332695-E991-194F-833E-AA20ECC0AE3E}" dt="2025-06-07T00:23:27.422" v="1435" actId="26606"/>
          <ac:spMkLst>
            <pc:docMk/>
            <pc:sldMk cId="2044209956" sldId="330"/>
            <ac:spMk id="15" creationId="{463EEC44-1BA3-44ED-81FC-A644B04B2A44}"/>
          </ac:spMkLst>
        </pc:spChg>
        <pc:spChg chg="add del">
          <ac:chgData name="Daniel Tongu" userId="be6b6092-29a0-4a6e-8100-8046392e9c8b" providerId="ADAL" clId="{31332695-E991-194F-833E-AA20ECC0AE3E}" dt="2025-06-07T00:23:31.338" v="1437" actId="26606"/>
          <ac:spMkLst>
            <pc:docMk/>
            <pc:sldMk cId="2044209956" sldId="330"/>
            <ac:spMk id="17" creationId="{D9A7F3BF-8763-4074-AD77-92790AF314D1}"/>
          </ac:spMkLst>
        </pc:spChg>
        <pc:spChg chg="add del">
          <ac:chgData name="Daniel Tongu" userId="be6b6092-29a0-4a6e-8100-8046392e9c8b" providerId="ADAL" clId="{31332695-E991-194F-833E-AA20ECC0AE3E}" dt="2025-06-07T00:23:48.469" v="1439" actId="26606"/>
          <ac:spMkLst>
            <pc:docMk/>
            <pc:sldMk cId="2044209956" sldId="330"/>
            <ac:spMk id="22" creationId="{9F7D5CDA-D291-4307-BF55-1381FED29634}"/>
          </ac:spMkLst>
        </pc:spChg>
        <pc:spChg chg="add del">
          <ac:chgData name="Daniel Tongu" userId="be6b6092-29a0-4a6e-8100-8046392e9c8b" providerId="ADAL" clId="{31332695-E991-194F-833E-AA20ECC0AE3E}" dt="2025-06-07T00:23:48.469" v="1439" actId="26606"/>
          <ac:spMkLst>
            <pc:docMk/>
            <pc:sldMk cId="2044209956" sldId="330"/>
            <ac:spMk id="23" creationId="{8558B926-7C13-65CA-A74C-EF0CC1A468FF}"/>
          </ac:spMkLst>
        </pc:spChg>
        <pc:spChg chg="add del">
          <ac:chgData name="Daniel Tongu" userId="be6b6092-29a0-4a6e-8100-8046392e9c8b" providerId="ADAL" clId="{31332695-E991-194F-833E-AA20ECC0AE3E}" dt="2025-06-07T00:24:10.243" v="1441" actId="26606"/>
          <ac:spMkLst>
            <pc:docMk/>
            <pc:sldMk cId="2044209956" sldId="330"/>
            <ac:spMk id="27" creationId="{8558B926-7C13-65CA-A74C-EF0CC1A468FF}"/>
          </ac:spMkLst>
        </pc:spChg>
        <pc:spChg chg="add del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29" creationId="{B6CDA21F-E7AF-4C75-8395-33F58D5B0E45}"/>
          </ac:spMkLst>
        </pc:spChg>
        <pc:spChg chg="add del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34" creationId="{D5B0017B-2ECA-49AF-B397-DC140825DF8D}"/>
          </ac:spMkLst>
        </pc:spChg>
        <pc:spChg chg="add mod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35" creationId="{8558B926-7C13-65CA-A74C-EF0CC1A468FF}"/>
          </ac:spMkLst>
        </pc:spChg>
        <pc:spChg chg="add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41" creationId="{2029D5AD-8348-4446-B191-6A9B6FE03F21}"/>
          </ac:spMkLst>
        </pc:spChg>
        <pc:spChg chg="add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43" creationId="{A3F395A2-2B64-4749-BD93-2F159C7E1FB5}"/>
          </ac:spMkLst>
        </pc:spChg>
        <pc:spChg chg="add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45" creationId="{5CF0135B-EAB8-4CA0-896C-2D897ECD28BC}"/>
          </ac:spMkLst>
        </pc:spChg>
        <pc:spChg chg="add">
          <ac:chgData name="Daniel Tongu" userId="be6b6092-29a0-4a6e-8100-8046392e9c8b" providerId="ADAL" clId="{31332695-E991-194F-833E-AA20ECC0AE3E}" dt="2025-06-07T01:14:06.110" v="1713" actId="26606"/>
          <ac:spMkLst>
            <pc:docMk/>
            <pc:sldMk cId="2044209956" sldId="330"/>
            <ac:spMk id="47" creationId="{92C3387C-D24F-4737-8A37-1DC5CFF09CFA}"/>
          </ac:spMkLst>
        </pc:spChg>
        <pc:grpChg chg="add del">
          <ac:chgData name="Daniel Tongu" userId="be6b6092-29a0-4a6e-8100-8046392e9c8b" providerId="ADAL" clId="{31332695-E991-194F-833E-AA20ECC0AE3E}" dt="2025-06-07T00:24:10.243" v="1441" actId="26606"/>
          <ac:grpSpMkLst>
            <pc:docMk/>
            <pc:sldMk cId="2044209956" sldId="330"/>
            <ac:grpSpMk id="10" creationId="{65167ED7-6315-43AB-B1B6-C326D5FD8F84}"/>
          </ac:grpSpMkLst>
        </pc:grpChg>
        <pc:grpChg chg="add del">
          <ac:chgData name="Daniel Tongu" userId="be6b6092-29a0-4a6e-8100-8046392e9c8b" providerId="ADAL" clId="{31332695-E991-194F-833E-AA20ECC0AE3E}" dt="2025-06-07T00:23:31.338" v="1437" actId="26606"/>
          <ac:grpSpMkLst>
            <pc:docMk/>
            <pc:sldMk cId="2044209956" sldId="330"/>
            <ac:grpSpMk id="18" creationId="{7A9648D6-B41B-42D0-A817-AE2607B0B5B8}"/>
          </ac:grpSpMkLst>
        </pc:grpChg>
        <pc:grpChg chg="add del">
          <ac:chgData name="Daniel Tongu" userId="be6b6092-29a0-4a6e-8100-8046392e9c8b" providerId="ADAL" clId="{31332695-E991-194F-833E-AA20ECC0AE3E}" dt="2025-06-07T01:14:06.110" v="1713" actId="26606"/>
          <ac:grpSpMkLst>
            <pc:docMk/>
            <pc:sldMk cId="2044209956" sldId="330"/>
            <ac:grpSpMk id="30" creationId="{AE1C45F0-260A-458C-96ED-C1F6D2151219}"/>
          </ac:grpSpMkLst>
        </pc:grpChg>
        <pc:graphicFrameChg chg="add del">
          <ac:chgData name="Daniel Tongu" userId="be6b6092-29a0-4a6e-8100-8046392e9c8b" providerId="ADAL" clId="{31332695-E991-194F-833E-AA20ECC0AE3E}" dt="2025-06-07T00:23:27.422" v="1435" actId="26606"/>
          <ac:graphicFrameMkLst>
            <pc:docMk/>
            <pc:sldMk cId="2044209956" sldId="330"/>
            <ac:graphicFrameMk id="5" creationId="{985F3F9E-CC1A-C65B-DEE3-E86FF18236AA}"/>
          </ac:graphicFrameMkLst>
        </pc:graphicFrameChg>
        <pc:graphicFrameChg chg="add del">
          <ac:chgData name="Daniel Tongu" userId="be6b6092-29a0-4a6e-8100-8046392e9c8b" providerId="ADAL" clId="{31332695-E991-194F-833E-AA20ECC0AE3E}" dt="2025-06-07T00:23:31.338" v="1437" actId="26606"/>
          <ac:graphicFrameMkLst>
            <pc:docMk/>
            <pc:sldMk cId="2044209956" sldId="330"/>
            <ac:graphicFrameMk id="20" creationId="{22D833DC-2B61-BC80-93A1-2654D2E36410}"/>
          </ac:graphicFrameMkLst>
        </pc:graphicFrameChg>
        <pc:picChg chg="add del">
          <ac:chgData name="Daniel Tongu" userId="be6b6092-29a0-4a6e-8100-8046392e9c8b" providerId="ADAL" clId="{31332695-E991-194F-833E-AA20ECC0AE3E}" dt="2025-06-07T00:23:48.469" v="1439" actId="26606"/>
          <ac:picMkLst>
            <pc:docMk/>
            <pc:sldMk cId="2044209956" sldId="330"/>
            <ac:picMk id="24" creationId="{40790CEB-C7AB-1A70-638E-A47CEAF6BF0B}"/>
          </ac:picMkLst>
        </pc:picChg>
        <pc:cxnChg chg="add del">
          <ac:chgData name="Daniel Tongu" userId="be6b6092-29a0-4a6e-8100-8046392e9c8b" providerId="ADAL" clId="{31332695-E991-194F-833E-AA20ECC0AE3E}" dt="2025-06-07T00:23:31.338" v="1437" actId="26606"/>
          <ac:cxnSpMkLst>
            <pc:docMk/>
            <pc:sldMk cId="2044209956" sldId="330"/>
            <ac:cxnSpMk id="16" creationId="{C49DA8F6-BCC1-4447-B54C-57856834B94B}"/>
          </ac:cxnSpMkLst>
        </pc:cxnChg>
        <pc:cxnChg chg="add del">
          <ac:chgData name="Daniel Tongu" userId="be6b6092-29a0-4a6e-8100-8046392e9c8b" providerId="ADAL" clId="{31332695-E991-194F-833E-AA20ECC0AE3E}" dt="2025-06-07T01:14:06.110" v="1713" actId="26606"/>
          <ac:cxnSpMkLst>
            <pc:docMk/>
            <pc:sldMk cId="2044209956" sldId="330"/>
            <ac:cxnSpMk id="36" creationId="{6CF1BAF6-AD41-4082-B212-8A1F9A2E8779}"/>
          </ac:cxnSpMkLst>
        </pc:cxnChg>
      </pc:sldChg>
      <pc:sldChg chg="addSp delSp modSp new add del mod setBg">
        <pc:chgData name="Daniel Tongu" userId="be6b6092-29a0-4a6e-8100-8046392e9c8b" providerId="ADAL" clId="{31332695-E991-194F-833E-AA20ECC0AE3E}" dt="2025-06-07T01:17:07.906" v="1725" actId="26606"/>
        <pc:sldMkLst>
          <pc:docMk/>
          <pc:sldMk cId="503594538" sldId="331"/>
        </pc:sldMkLst>
        <pc:spChg chg="mo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2" creationId="{F7BA846D-8077-D024-016E-6E107226BB49}"/>
          </ac:spMkLst>
        </pc:spChg>
        <pc:spChg chg="mo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3" creationId="{D01989C5-576F-DC32-80D3-7C563090BC7B}"/>
          </ac:spMkLst>
        </pc:spChg>
        <pc:spChg chg="add del">
          <ac:chgData name="Daniel Tongu" userId="be6b6092-29a0-4a6e-8100-8046392e9c8b" providerId="ADAL" clId="{31332695-E991-194F-833E-AA20ECC0AE3E}" dt="2025-06-07T00:37:37.908" v="1589" actId="26606"/>
          <ac:spMkLst>
            <pc:docMk/>
            <pc:sldMk cId="503594538" sldId="331"/>
            <ac:spMk id="8" creationId="{081EA652-8C6A-4E69-BEB9-170809474553}"/>
          </ac:spMkLst>
        </pc:spChg>
        <pc:spChg chg="add del">
          <ac:chgData name="Daniel Tongu" userId="be6b6092-29a0-4a6e-8100-8046392e9c8b" providerId="ADAL" clId="{31332695-E991-194F-833E-AA20ECC0AE3E}" dt="2025-06-07T00:37:34.023" v="1587" actId="26606"/>
          <ac:spMkLst>
            <pc:docMk/>
            <pc:sldMk cId="503594538" sldId="331"/>
            <ac:spMk id="9" creationId="{9F7D5CDA-D291-4307-BF55-1381FED29634}"/>
          </ac:spMkLst>
        </pc:spChg>
        <pc:spChg chg="add del">
          <ac:chgData name="Daniel Tongu" userId="be6b6092-29a0-4a6e-8100-8046392e9c8b" providerId="ADAL" clId="{31332695-E991-194F-833E-AA20ECC0AE3E}" dt="2025-06-07T00:37:37.908" v="1589" actId="26606"/>
          <ac:spMkLst>
            <pc:docMk/>
            <pc:sldMk cId="503594538" sldId="331"/>
            <ac:spMk id="10" creationId="{5298780A-33B9-4EA2-8F67-DE68AD62841B}"/>
          </ac:spMkLst>
        </pc:spChg>
        <pc:spChg chg="add del">
          <ac:chgData name="Daniel Tongu" userId="be6b6092-29a0-4a6e-8100-8046392e9c8b" providerId="ADAL" clId="{31332695-E991-194F-833E-AA20ECC0AE3E}" dt="2025-06-07T00:37:37.908" v="1589" actId="26606"/>
          <ac:spMkLst>
            <pc:docMk/>
            <pc:sldMk cId="503594538" sldId="331"/>
            <ac:spMk id="12" creationId="{7F488E8B-4E1E-4402-8935-D4E6C02615C7}"/>
          </ac:spMkLst>
        </pc:spChg>
        <pc:spChg chg="add del">
          <ac:chgData name="Daniel Tongu" userId="be6b6092-29a0-4a6e-8100-8046392e9c8b" providerId="ADAL" clId="{31332695-E991-194F-833E-AA20ECC0AE3E}" dt="2025-06-07T00:37:54.047" v="1591" actId="26606"/>
          <ac:spMkLst>
            <pc:docMk/>
            <pc:sldMk cId="503594538" sldId="331"/>
            <ac:spMk id="19" creationId="{EDDBB197-D710-4A4F-A9CA-FD2177498BE8}"/>
          </ac:spMkLst>
        </pc:spChg>
        <pc:spChg chg="add del">
          <ac:chgData name="Daniel Tongu" userId="be6b6092-29a0-4a6e-8100-8046392e9c8b" providerId="ADAL" clId="{31332695-E991-194F-833E-AA20ECC0AE3E}" dt="2025-06-07T00:37:54.047" v="1591" actId="26606"/>
          <ac:spMkLst>
            <pc:docMk/>
            <pc:sldMk cId="503594538" sldId="331"/>
            <ac:spMk id="20" creationId="{975D1CFA-2CDB-4B64-BD9F-85744E8DA12F}"/>
          </ac:spMkLst>
        </pc:spChg>
        <pc:spChg chg="add del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22" creationId="{DAF1966E-FD40-4A4A-B61B-C4DF7FA05F06}"/>
          </ac:spMkLst>
        </pc:spChg>
        <pc:spChg chg="add del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23" creationId="{047BFA19-D45E-416B-A404-7AF2F3F27017}"/>
          </ac:spMkLst>
        </pc:spChg>
        <pc:spChg chg="add del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24" creationId="{8E0105E7-23DB-4CF2-8258-FF47C7620F6E}"/>
          </ac:spMkLst>
        </pc:spChg>
        <pc:spChg chg="add del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25" creationId="{074B4F7D-14B2-478B-8BF5-01E4E0C5D263}"/>
          </ac:spMkLst>
        </pc:spChg>
        <pc:spChg chg="ad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30" creationId="{2029D5AD-8348-4446-B191-6A9B6FE03F21}"/>
          </ac:spMkLst>
        </pc:spChg>
        <pc:spChg chg="ad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32" creationId="{A3F395A2-2B64-4749-BD93-2F159C7E1FB5}"/>
          </ac:spMkLst>
        </pc:spChg>
        <pc:spChg chg="ad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34" creationId="{5CF0135B-EAB8-4CA0-896C-2D897ECD28BC}"/>
          </ac:spMkLst>
        </pc:spChg>
        <pc:spChg chg="add">
          <ac:chgData name="Daniel Tongu" userId="be6b6092-29a0-4a6e-8100-8046392e9c8b" providerId="ADAL" clId="{31332695-E991-194F-833E-AA20ECC0AE3E}" dt="2025-06-07T01:17:07.906" v="1725" actId="26606"/>
          <ac:spMkLst>
            <pc:docMk/>
            <pc:sldMk cId="503594538" sldId="331"/>
            <ac:spMk id="36" creationId="{92C3387C-D24F-4737-8A37-1DC5CFF09CFA}"/>
          </ac:spMkLst>
        </pc:spChg>
        <pc:grpChg chg="add del">
          <ac:chgData name="Daniel Tongu" userId="be6b6092-29a0-4a6e-8100-8046392e9c8b" providerId="ADAL" clId="{31332695-E991-194F-833E-AA20ECC0AE3E}" dt="2025-06-07T00:37:54.047" v="1591" actId="26606"/>
          <ac:grpSpMkLst>
            <pc:docMk/>
            <pc:sldMk cId="503594538" sldId="331"/>
            <ac:grpSpMk id="14" creationId="{25EE5136-01F1-466C-962D-BA9B4C6757AA}"/>
          </ac:grpSpMkLst>
        </pc:grpChg>
        <pc:picChg chg="add del">
          <ac:chgData name="Daniel Tongu" userId="be6b6092-29a0-4a6e-8100-8046392e9c8b" providerId="ADAL" clId="{31332695-E991-194F-833E-AA20ECC0AE3E}" dt="2025-06-07T00:37:34.023" v="1587" actId="26606"/>
          <ac:picMkLst>
            <pc:docMk/>
            <pc:sldMk cId="503594538" sldId="331"/>
            <ac:picMk id="5" creationId="{CAD0A68C-B0DC-5E8B-7EE2-BB302B98B65B}"/>
          </ac:picMkLst>
        </pc:picChg>
        <pc:picChg chg="add del">
          <ac:chgData name="Daniel Tongu" userId="be6b6092-29a0-4a6e-8100-8046392e9c8b" providerId="ADAL" clId="{31332695-E991-194F-833E-AA20ECC0AE3E}" dt="2025-06-07T00:37:54.047" v="1591" actId="26606"/>
          <ac:picMkLst>
            <pc:docMk/>
            <pc:sldMk cId="503594538" sldId="331"/>
            <ac:picMk id="7" creationId="{6611D4ED-811A-43EC-4AD2-958BDA9240A3}"/>
          </ac:picMkLst>
        </pc:picChg>
      </pc:sldChg>
      <pc:sldChg chg="addSp delSp modSp new del mod setBg">
        <pc:chgData name="Daniel Tongu" userId="be6b6092-29a0-4a6e-8100-8046392e9c8b" providerId="ADAL" clId="{31332695-E991-194F-833E-AA20ECC0AE3E}" dt="2025-06-07T01:03:55.669" v="1663" actId="2696"/>
        <pc:sldMkLst>
          <pc:docMk/>
          <pc:sldMk cId="878610100" sldId="332"/>
        </pc:sldMkLst>
        <pc:spChg chg="mod">
          <ac:chgData name="Daniel Tongu" userId="be6b6092-29a0-4a6e-8100-8046392e9c8b" providerId="ADAL" clId="{31332695-E991-194F-833E-AA20ECC0AE3E}" dt="2025-06-07T00:59:26.422" v="1655" actId="20577"/>
          <ac:spMkLst>
            <pc:docMk/>
            <pc:sldMk cId="878610100" sldId="332"/>
            <ac:spMk id="2" creationId="{849A7C78-988E-7192-F9A7-95F53CDAD355}"/>
          </ac:spMkLst>
        </pc:spChg>
        <pc:spChg chg="del">
          <ac:chgData name="Daniel Tongu" userId="be6b6092-29a0-4a6e-8100-8046392e9c8b" providerId="ADAL" clId="{31332695-E991-194F-833E-AA20ECC0AE3E}" dt="2025-06-07T00:57:46.304" v="1648" actId="478"/>
          <ac:spMkLst>
            <pc:docMk/>
            <pc:sldMk cId="878610100" sldId="332"/>
            <ac:spMk id="3" creationId="{70CE51EE-48C3-38D9-D0AC-07BC6F21977E}"/>
          </ac:spMkLst>
        </pc:spChg>
        <pc:spChg chg="add">
          <ac:chgData name="Daniel Tongu" userId="be6b6092-29a0-4a6e-8100-8046392e9c8b" providerId="ADAL" clId="{31332695-E991-194F-833E-AA20ECC0AE3E}" dt="2025-06-07T00:57:50.836" v="1649" actId="26606"/>
          <ac:spMkLst>
            <pc:docMk/>
            <pc:sldMk cId="878610100" sldId="332"/>
            <ac:spMk id="7" creationId="{1ACA2EA0-FFD3-42EC-9406-B595015ED96E}"/>
          </ac:spMkLst>
        </pc:spChg>
        <pc:spChg chg="add">
          <ac:chgData name="Daniel Tongu" userId="be6b6092-29a0-4a6e-8100-8046392e9c8b" providerId="ADAL" clId="{31332695-E991-194F-833E-AA20ECC0AE3E}" dt="2025-06-07T00:57:50.836" v="1649" actId="26606"/>
          <ac:spMkLst>
            <pc:docMk/>
            <pc:sldMk cId="878610100" sldId="332"/>
            <ac:spMk id="9" creationId="{D5288BCE-665C-472A-8C43-664BCFA31E43}"/>
          </ac:spMkLst>
        </pc:spChg>
        <pc:spChg chg="add">
          <ac:chgData name="Daniel Tongu" userId="be6b6092-29a0-4a6e-8100-8046392e9c8b" providerId="ADAL" clId="{31332695-E991-194F-833E-AA20ECC0AE3E}" dt="2025-06-07T00:57:50.836" v="1649" actId="26606"/>
          <ac:spMkLst>
            <pc:docMk/>
            <pc:sldMk cId="878610100" sldId="332"/>
            <ac:spMk id="11" creationId="{46C57131-53A7-4C1A-BEA8-25F06A06AD29}"/>
          </ac:spMkLst>
        </pc:spChg>
      </pc:sldChg>
      <pc:sldChg chg="addSp delSp modSp new mod setBg addAnim modAnim">
        <pc:chgData name="Daniel Tongu" userId="be6b6092-29a0-4a6e-8100-8046392e9c8b" providerId="ADAL" clId="{31332695-E991-194F-833E-AA20ECC0AE3E}" dt="2025-06-07T01:31:03.283" v="1781"/>
        <pc:sldMkLst>
          <pc:docMk/>
          <pc:sldMk cId="3936373943" sldId="332"/>
        </pc:sldMkLst>
        <pc:spChg chg="mod">
          <ac:chgData name="Daniel Tongu" userId="be6b6092-29a0-4a6e-8100-8046392e9c8b" providerId="ADAL" clId="{31332695-E991-194F-833E-AA20ECC0AE3E}" dt="2025-06-07T01:28:10.655" v="1769" actId="26606"/>
          <ac:spMkLst>
            <pc:docMk/>
            <pc:sldMk cId="3936373943" sldId="332"/>
            <ac:spMk id="2" creationId="{5F317A24-D257-9178-BF92-5DEE379A32A8}"/>
          </ac:spMkLst>
        </pc:spChg>
        <pc:spChg chg="mod">
          <ac:chgData name="Daniel Tongu" userId="be6b6092-29a0-4a6e-8100-8046392e9c8b" providerId="ADAL" clId="{31332695-E991-194F-833E-AA20ECC0AE3E}" dt="2025-06-07T01:28:10.655" v="1769" actId="26606"/>
          <ac:spMkLst>
            <pc:docMk/>
            <pc:sldMk cId="3936373943" sldId="332"/>
            <ac:spMk id="3" creationId="{E3EA0C8D-C5BE-7EDD-C753-E050425B75CA}"/>
          </ac:spMkLst>
        </pc:spChg>
        <pc:spChg chg="add del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8" creationId="{FFD48BC7-DC40-47DE-87EE-9F4B6ECB9ABB}"/>
          </ac:spMkLst>
        </pc:spChg>
        <pc:spChg chg="add del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10" creationId="{E502BBC7-2C76-46F3-BC24-5985BC13DB88}"/>
          </ac:spMkLst>
        </pc:spChg>
        <pc:spChg chg="add del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12" creationId="{C7F28D52-2A5F-4D23-81AE-7CB8B591C7AF}"/>
          </ac:spMkLst>
        </pc:spChg>
        <pc:spChg chg="add del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14" creationId="{3629484E-3792-4B3D-89AD-7C8A1ED0E0D4}"/>
          </ac:spMkLst>
        </pc:spChg>
        <pc:spChg chg="add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19" creationId="{FFD48BC7-DC40-47DE-87EE-9F4B6ECB9ABB}"/>
          </ac:spMkLst>
        </pc:spChg>
        <pc:spChg chg="add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21" creationId="{E502BBC7-2C76-46F3-BC24-5985BC13DB88}"/>
          </ac:spMkLst>
        </pc:spChg>
        <pc:spChg chg="add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23" creationId="{C7F28D52-2A5F-4D23-81AE-7CB8B591C7AF}"/>
          </ac:spMkLst>
        </pc:spChg>
        <pc:spChg chg="add">
          <ac:chgData name="Daniel Tongu" userId="be6b6092-29a0-4a6e-8100-8046392e9c8b" providerId="ADAL" clId="{31332695-E991-194F-833E-AA20ECC0AE3E}" dt="2025-06-07T01:28:46.735" v="1773" actId="26606"/>
          <ac:spMkLst>
            <pc:docMk/>
            <pc:sldMk cId="3936373943" sldId="332"/>
            <ac:spMk id="25" creationId="{3629484E-3792-4B3D-89AD-7C8A1ED0E0D4}"/>
          </ac:spMkLst>
        </pc:spChg>
      </pc:sldChg>
      <pc:sldChg chg="addSp modSp new del mod setBg">
        <pc:chgData name="Daniel Tongu" userId="be6b6092-29a0-4a6e-8100-8046392e9c8b" providerId="ADAL" clId="{31332695-E991-194F-833E-AA20ECC0AE3E}" dt="2025-06-07T01:30:18.246" v="1779" actId="2696"/>
        <pc:sldMkLst>
          <pc:docMk/>
          <pc:sldMk cId="2130888617" sldId="333"/>
        </pc:sldMkLst>
        <pc:spChg chg="mod">
          <ac:chgData name="Daniel Tongu" userId="be6b6092-29a0-4a6e-8100-8046392e9c8b" providerId="ADAL" clId="{31332695-E991-194F-833E-AA20ECC0AE3E}" dt="2025-06-07T01:29:48.561" v="1778" actId="26606"/>
          <ac:spMkLst>
            <pc:docMk/>
            <pc:sldMk cId="2130888617" sldId="333"/>
            <ac:spMk id="2" creationId="{63D1BB88-1558-780A-DA15-6D9B744BFBF2}"/>
          </ac:spMkLst>
        </pc:spChg>
        <pc:spChg chg="mod">
          <ac:chgData name="Daniel Tongu" userId="be6b6092-29a0-4a6e-8100-8046392e9c8b" providerId="ADAL" clId="{31332695-E991-194F-833E-AA20ECC0AE3E}" dt="2025-06-07T01:29:48.561" v="1778" actId="26606"/>
          <ac:spMkLst>
            <pc:docMk/>
            <pc:sldMk cId="2130888617" sldId="333"/>
            <ac:spMk id="3" creationId="{0A9BEFAC-869A-2E0F-4B61-02D3E927DE47}"/>
          </ac:spMkLst>
        </pc:spChg>
        <pc:spChg chg="add">
          <ac:chgData name="Daniel Tongu" userId="be6b6092-29a0-4a6e-8100-8046392e9c8b" providerId="ADAL" clId="{31332695-E991-194F-833E-AA20ECC0AE3E}" dt="2025-06-07T01:29:48.561" v="1778" actId="26606"/>
          <ac:spMkLst>
            <pc:docMk/>
            <pc:sldMk cId="2130888617" sldId="333"/>
            <ac:spMk id="9" creationId="{23F18E02-9FC0-49C2-BE57-195BEE392BA6}"/>
          </ac:spMkLst>
        </pc:spChg>
        <pc:grpChg chg="add">
          <ac:chgData name="Daniel Tongu" userId="be6b6092-29a0-4a6e-8100-8046392e9c8b" providerId="ADAL" clId="{31332695-E991-194F-833E-AA20ECC0AE3E}" dt="2025-06-07T01:29:48.561" v="1778" actId="26606"/>
          <ac:grpSpMkLst>
            <pc:docMk/>
            <pc:sldMk cId="2130888617" sldId="333"/>
            <ac:grpSpMk id="11" creationId="{DC9608D4-CD9C-4B8B-88DC-8055C0325C72}"/>
          </ac:grpSpMkLst>
        </pc:grpChg>
        <pc:picChg chg="add">
          <ac:chgData name="Daniel Tongu" userId="be6b6092-29a0-4a6e-8100-8046392e9c8b" providerId="ADAL" clId="{31332695-E991-194F-833E-AA20ECC0AE3E}" dt="2025-06-07T01:29:48.561" v="1778" actId="26606"/>
          <ac:picMkLst>
            <pc:docMk/>
            <pc:sldMk cId="2130888617" sldId="333"/>
            <ac:picMk id="5" creationId="{94D3B730-DB16-56DF-5AC9-2D291388ED44}"/>
          </ac:picMkLst>
        </pc:picChg>
      </pc:sldChg>
      <pc:sldMasterChg chg="modTransition modSldLayout">
        <pc:chgData name="Daniel Tongu" userId="be6b6092-29a0-4a6e-8100-8046392e9c8b" providerId="ADAL" clId="{31332695-E991-194F-833E-AA20ECC0AE3E}" dt="2025-06-06T22:25:21.429" v="492"/>
        <pc:sldMasterMkLst>
          <pc:docMk/>
          <pc:sldMasterMk cId="661433621" sldId="2147483674"/>
        </pc:sldMasterMkLst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2263878762" sldId="214748367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2389311664" sldId="214748367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3911810574" sldId="214748367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2522688477" sldId="214748367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3026018460" sldId="214748367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1550955652" sldId="214748368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4116231804" sldId="214748368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819561780" sldId="214748368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1168837818" sldId="214748368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3043341628" sldId="214748368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1.429" v="492"/>
          <pc:sldLayoutMkLst>
            <pc:docMk/>
            <pc:sldMasterMk cId="661433621" sldId="2147483674"/>
            <pc:sldLayoutMk cId="2787267758" sldId="2147483685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23.462" v="493"/>
        <pc:sldMasterMkLst>
          <pc:docMk/>
          <pc:sldMasterMk cId="3991595284" sldId="2147483686"/>
        </pc:sldMasterMkLst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3796659703" sldId="214748368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2876229644" sldId="214748368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3721682513" sldId="214748368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4139206899" sldId="214748369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404855813" sldId="214748369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4133896165" sldId="214748369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2002812613" sldId="214748369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2785094421" sldId="214748369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2959624368" sldId="214748369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3878773227" sldId="214748369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3.462" v="493"/>
          <pc:sldLayoutMkLst>
            <pc:docMk/>
            <pc:sldMasterMk cId="3991595284" sldId="2147483686"/>
            <pc:sldLayoutMk cId="1318619548" sldId="2147483697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27.841" v="494"/>
        <pc:sldMasterMkLst>
          <pc:docMk/>
          <pc:sldMasterMk cId="2272819005" sldId="2147483698"/>
        </pc:sldMasterMkLst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151148913" sldId="214748369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630970783" sldId="214748370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430851668" sldId="214748370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914683091" sldId="214748370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1336743251" sldId="214748370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584775608" sldId="214748370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2242918835" sldId="214748370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248116415" sldId="214748370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3130379930" sldId="214748370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1763099205" sldId="214748370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7.841" v="494"/>
          <pc:sldLayoutMkLst>
            <pc:docMk/>
            <pc:sldMasterMk cId="2272819005" sldId="2147483698"/>
            <pc:sldLayoutMk cId="1176086947" sldId="2147483709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28.775" v="495"/>
        <pc:sldMasterMkLst>
          <pc:docMk/>
          <pc:sldMasterMk cId="2350413783" sldId="2147483710"/>
        </pc:sldMasterMkLst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4053493789" sldId="214748371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574030060" sldId="214748371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1102116869" sldId="214748371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1393557999" sldId="214748371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28652034" sldId="214748371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3836252500" sldId="214748371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2342661381" sldId="214748371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683710539" sldId="214748371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3406773478" sldId="214748371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3417387546" sldId="214748372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28.775" v="495"/>
          <pc:sldLayoutMkLst>
            <pc:docMk/>
            <pc:sldMasterMk cId="2350413783" sldId="2147483710"/>
            <pc:sldLayoutMk cId="349906385" sldId="214748372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36.994" v="496"/>
        <pc:sldMasterMkLst>
          <pc:docMk/>
          <pc:sldMasterMk cId="4203697174" sldId="2147483722"/>
        </pc:sldMasterMkLst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1426546229" sldId="214748372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3504263049" sldId="214748372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2655608395" sldId="214748372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400905222" sldId="214748372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2250843709" sldId="214748372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317536833" sldId="214748372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2059105185" sldId="214748373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301937278" sldId="214748373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994193501" sldId="214748373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36.994" v="496"/>
          <pc:sldLayoutMkLst>
            <pc:docMk/>
            <pc:sldMasterMk cId="4203697174" sldId="2147483722"/>
            <pc:sldLayoutMk cId="3527248359" sldId="2147483733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5:50.935" v="498"/>
        <pc:sldMasterMkLst>
          <pc:docMk/>
          <pc:sldMasterMk cId="2001802989" sldId="2147483734"/>
        </pc:sldMasterMkLst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968155360" sldId="214748373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1372862006" sldId="214748373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3252356252" sldId="214748373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229726751" sldId="214748373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2647225063" sldId="214748374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4165402912" sldId="214748374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3230112695" sldId="214748374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3894223240" sldId="214748374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4058085384" sldId="214748374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5:50.935" v="498"/>
          <pc:sldLayoutMkLst>
            <pc:docMk/>
            <pc:sldMasterMk cId="2001802989" sldId="2147483734"/>
            <pc:sldLayoutMk cId="3792694901" sldId="2147483745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6:58.479" v="508"/>
        <pc:sldMasterMkLst>
          <pc:docMk/>
          <pc:sldMasterMk cId="909918463" sldId="2147483746"/>
        </pc:sldMasterMkLst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769504361" sldId="214748374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539852713" sldId="214748374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1692621517" sldId="214748374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1270707153" sldId="214748375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2563118458" sldId="214748375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557174745" sldId="214748375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1934131291" sldId="214748375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1621833032" sldId="214748375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4275624475" sldId="214748375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6:58.479" v="508"/>
          <pc:sldLayoutMkLst>
            <pc:docMk/>
            <pc:sldMasterMk cId="909918463" sldId="2147483746"/>
            <pc:sldLayoutMk cId="2251637605" sldId="2147483757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7:11.882" v="510"/>
        <pc:sldMasterMkLst>
          <pc:docMk/>
          <pc:sldMasterMk cId="901521807" sldId="2147483758"/>
        </pc:sldMasterMkLst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3491878382" sldId="214748375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050642581" sldId="214748376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3090580" sldId="214748376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2355583460" sldId="214748376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3484961075" sldId="214748376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668544275" sldId="214748376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82285575" sldId="214748376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619361106" sldId="214748376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1027982418" sldId="214748376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11.882" v="510"/>
          <pc:sldLayoutMkLst>
            <pc:docMk/>
            <pc:sldMasterMk cId="901521807" sldId="2147483758"/>
            <pc:sldLayoutMk cId="3206808150" sldId="2147483769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7:33.878" v="515"/>
        <pc:sldMasterMkLst>
          <pc:docMk/>
          <pc:sldMasterMk cId="1035416917" sldId="2147483770"/>
        </pc:sldMasterMkLst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1787822650" sldId="214748377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738842385" sldId="214748377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4266886983" sldId="214748377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1023420722" sldId="214748377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435020341" sldId="214748377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3906702677" sldId="214748377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309823565" sldId="214748377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2663156826" sldId="214748377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2893039304" sldId="214748378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33.878" v="515"/>
          <pc:sldLayoutMkLst>
            <pc:docMk/>
            <pc:sldMasterMk cId="1035416917" sldId="2147483770"/>
            <pc:sldLayoutMk cId="522711078" sldId="214748378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7:50.376" v="516"/>
        <pc:sldMasterMkLst>
          <pc:docMk/>
          <pc:sldMasterMk cId="1804877361" sldId="2147483782"/>
        </pc:sldMasterMkLst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108617717" sldId="214748378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639503908" sldId="214748378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976124156" sldId="214748378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3287884386" sldId="214748378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3693615078" sldId="214748378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1238157747" sldId="214748378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199841234" sldId="214748379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1026409837" sldId="214748379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2408223209" sldId="214748379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7:50.376" v="516"/>
          <pc:sldLayoutMkLst>
            <pc:docMk/>
            <pc:sldMasterMk cId="1804877361" sldId="2147483782"/>
            <pc:sldLayoutMk cId="3040045296" sldId="2147483793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8:24.495" v="523"/>
        <pc:sldMasterMkLst>
          <pc:docMk/>
          <pc:sldMasterMk cId="1709175594" sldId="2147483794"/>
        </pc:sldMasterMkLst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2354638336" sldId="214748379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2052852740" sldId="214748379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1050944193" sldId="214748379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3222718914" sldId="214748379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335232426" sldId="214748380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18899577" sldId="214748380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1022642680" sldId="214748380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4160848924" sldId="214748380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1917840959" sldId="214748381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24.495" v="523"/>
          <pc:sldLayoutMkLst>
            <pc:docMk/>
            <pc:sldMasterMk cId="1709175594" sldId="2147483794"/>
            <pc:sldLayoutMk cId="719290486" sldId="214748381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8:33.095" v="525"/>
        <pc:sldMasterMkLst>
          <pc:docMk/>
          <pc:sldMasterMk cId="240308609" sldId="2147483812"/>
        </pc:sldMasterMkLst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2533684675" sldId="214748381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1840733656" sldId="214748381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11289397" sldId="214748381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1785266252" sldId="214748381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3.095" v="525"/>
          <pc:sldLayoutMkLst>
            <pc:docMk/>
            <pc:sldMasterMk cId="240308609" sldId="2147483812"/>
            <pc:sldLayoutMk cId="200697798" sldId="214748382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8:37.885" v="526"/>
        <pc:sldMasterMkLst>
          <pc:docMk/>
          <pc:sldMasterMk cId="3593106268" sldId="2147483831"/>
        </pc:sldMasterMkLst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3898044915" sldId="2147483832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3217118189" sldId="2147483834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651245535" sldId="214748383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938702321" sldId="214748383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37.885" v="526"/>
          <pc:sldLayoutMkLst>
            <pc:docMk/>
            <pc:sldMasterMk cId="3593106268" sldId="2147483831"/>
            <pc:sldLayoutMk cId="1252467423" sldId="2147483840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8:40.710" v="532"/>
        <pc:sldMasterMkLst>
          <pc:docMk/>
          <pc:sldMasterMk cId="896068307" sldId="2147483850"/>
        </pc:sldMasterMkLst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746357985" sldId="214748385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2209897946" sldId="214748385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3779036835" sldId="2147483856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2649382722" sldId="214748385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8:40.710" v="532"/>
          <pc:sldLayoutMkLst>
            <pc:docMk/>
            <pc:sldMasterMk cId="896068307" sldId="2147483850"/>
            <pc:sldLayoutMk cId="3418406318" sldId="2147483859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9:02.801" v="537"/>
        <pc:sldMasterMkLst>
          <pc:docMk/>
          <pc:sldMasterMk cId="1307378834" sldId="2147483862"/>
        </pc:sldMasterMkLst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2412142096" sldId="2147483863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2007439923" sldId="214748386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501155679" sldId="2147483868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3350090554" sldId="2147483869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02.801" v="537"/>
          <pc:sldLayoutMkLst>
            <pc:docMk/>
            <pc:sldMasterMk cId="1307378834" sldId="2147483862"/>
            <pc:sldLayoutMk cId="4030232070" sldId="2147483871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6T22:29:34.282" v="542"/>
        <pc:sldMasterMkLst>
          <pc:docMk/>
          <pc:sldMasterMk cId="2343309014" sldId="2147483874"/>
        </pc:sldMasterMkLst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4290806575" sldId="2147483875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3869402639" sldId="2147483877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3192409662" sldId="2147483880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2997010761" sldId="2147483881"/>
          </pc:sldLayoutMkLst>
        </pc:sldLayoutChg>
        <pc:sldLayoutChg chg="modTransition">
          <pc:chgData name="Daniel Tongu" userId="be6b6092-29a0-4a6e-8100-8046392e9c8b" providerId="ADAL" clId="{31332695-E991-194F-833E-AA20ECC0AE3E}" dt="2025-06-06T22:29:34.282" v="542"/>
          <pc:sldLayoutMkLst>
            <pc:docMk/>
            <pc:sldMasterMk cId="2343309014" sldId="2147483874"/>
            <pc:sldLayoutMk cId="3559578234" sldId="2147483883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7T00:21:36.504" v="1396"/>
        <pc:sldMasterMkLst>
          <pc:docMk/>
          <pc:sldMasterMk cId="1177654151" sldId="2147483886"/>
        </pc:sldMasterMkLst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3010756037" sldId="2147483887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2484638904" sldId="2147483889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1938066198" sldId="2147483892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3265132189" sldId="2147483893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36.504" v="1396"/>
          <pc:sldLayoutMkLst>
            <pc:docMk/>
            <pc:sldMasterMk cId="1177654151" sldId="2147483886"/>
            <pc:sldLayoutMk cId="2376901837" sldId="2147483895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7T00:21:43.387" v="1410"/>
        <pc:sldMasterMkLst>
          <pc:docMk/>
          <pc:sldMasterMk cId="145489211" sldId="2147483898"/>
        </pc:sldMasterMkLst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1429591773" sldId="2147483899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268550742" sldId="2147483901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3068703919" sldId="2147483904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4150852822" sldId="2147483905"/>
          </pc:sldLayoutMkLst>
        </pc:sldLayoutChg>
        <pc:sldLayoutChg chg="modTransition">
          <pc:chgData name="Daniel Tongu" userId="be6b6092-29a0-4a6e-8100-8046392e9c8b" providerId="ADAL" clId="{31332695-E991-194F-833E-AA20ECC0AE3E}" dt="2025-06-07T00:21:43.387" v="1410"/>
          <pc:sldLayoutMkLst>
            <pc:docMk/>
            <pc:sldMasterMk cId="145489211" sldId="2147483898"/>
            <pc:sldLayoutMk cId="98455029" sldId="2147483907"/>
          </pc:sldLayoutMkLst>
        </pc:sldLayoutChg>
      </pc:sldMasterChg>
      <pc:sldMasterChg chg="modTransition modSldLayout">
        <pc:chgData name="Daniel Tongu" userId="be6b6092-29a0-4a6e-8100-8046392e9c8b" providerId="ADAL" clId="{31332695-E991-194F-833E-AA20ECC0AE3E}" dt="2025-06-07T00:22:01.351" v="1411"/>
        <pc:sldMasterMkLst>
          <pc:docMk/>
          <pc:sldMasterMk cId="215854297" sldId="2147483910"/>
        </pc:sldMasterMkLst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2301966794" sldId="2147483911"/>
          </pc:sldLayoutMkLst>
        </pc:sldLayoutChg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4092051479" sldId="2147483913"/>
          </pc:sldLayoutMkLst>
        </pc:sldLayoutChg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2140624247" sldId="2147483916"/>
          </pc:sldLayoutMkLst>
        </pc:sldLayoutChg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666146148" sldId="2147483917"/>
          </pc:sldLayoutMkLst>
        </pc:sldLayoutChg>
        <pc:sldLayoutChg chg="modTransition">
          <pc:chgData name="Daniel Tongu" userId="be6b6092-29a0-4a6e-8100-8046392e9c8b" providerId="ADAL" clId="{31332695-E991-194F-833E-AA20ECC0AE3E}" dt="2025-06-07T00:22:01.351" v="1411"/>
          <pc:sldLayoutMkLst>
            <pc:docMk/>
            <pc:sldMasterMk cId="215854297" sldId="2147483910"/>
            <pc:sldLayoutMk cId="3013411372" sldId="214748391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918A7D-6737-403C-B6EE-8190A8268B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EFB2682-962E-440D-A673-31211AFBDAF8}">
      <dgm:prSet/>
      <dgm:spPr/>
      <dgm:t>
        <a:bodyPr/>
        <a:lstStyle/>
        <a:p>
          <a:pPr>
            <a:defRPr cap="all"/>
          </a:pPr>
          <a:r>
            <a:rPr lang="en-US" b="1"/>
            <a:t>COLE  MANCHESTER</a:t>
          </a:r>
        </a:p>
        <a:p>
          <a:pPr>
            <a:defRPr cap="all"/>
          </a:pPr>
          <a:r>
            <a:rPr lang="en-US" u="sng"/>
            <a:t>Data Engineer</a:t>
          </a:r>
        </a:p>
        <a:p>
          <a:pPr>
            <a:defRPr cap="all"/>
          </a:pPr>
          <a:r>
            <a:rPr lang="en-US" i="1" cap="none"/>
            <a:t>Responsible For Data Acquisition And Preprocessing</a:t>
          </a:r>
        </a:p>
      </dgm:t>
    </dgm:pt>
    <dgm:pt modelId="{C49EDD4A-943E-4798-9268-F38B7021E1A5}" type="parTrans" cxnId="{FBA5C527-259F-40EB-A19E-6151A8055B36}">
      <dgm:prSet/>
      <dgm:spPr/>
      <dgm:t>
        <a:bodyPr/>
        <a:lstStyle/>
        <a:p>
          <a:endParaRPr lang="en-US"/>
        </a:p>
      </dgm:t>
    </dgm:pt>
    <dgm:pt modelId="{98B26522-ACE4-47BF-8EEC-9A5D1FBF82CE}" type="sibTrans" cxnId="{FBA5C527-259F-40EB-A19E-6151A8055B36}">
      <dgm:prSet/>
      <dgm:spPr/>
      <dgm:t>
        <a:bodyPr/>
        <a:lstStyle/>
        <a:p>
          <a:endParaRPr lang="en-US"/>
        </a:p>
      </dgm:t>
    </dgm:pt>
    <dgm:pt modelId="{26937852-5332-4ABA-BFDF-701AE16113BF}">
      <dgm:prSet/>
      <dgm:spPr/>
      <dgm:t>
        <a:bodyPr/>
        <a:lstStyle/>
        <a:p>
          <a:pPr>
            <a:defRPr cap="all"/>
          </a:pPr>
          <a:r>
            <a:rPr lang="en-US" b="1"/>
            <a:t>DANIEL  TONGU </a:t>
          </a:r>
        </a:p>
        <a:p>
          <a:pPr>
            <a:defRPr cap="all"/>
          </a:pPr>
          <a:r>
            <a:rPr lang="en-US" u="sng"/>
            <a:t>Visualization Specialist </a:t>
          </a:r>
        </a:p>
        <a:p>
          <a:pPr>
            <a:defRPr cap="all"/>
          </a:pPr>
          <a:r>
            <a:rPr lang="en-US" i="1" cap="none"/>
            <a:t>Designed And Developed Visualizations</a:t>
          </a:r>
        </a:p>
      </dgm:t>
    </dgm:pt>
    <dgm:pt modelId="{A64AD90F-5375-4B21-8366-3F0816535C95}" type="parTrans" cxnId="{5CD35535-3803-49B9-8EAB-38537BB69736}">
      <dgm:prSet/>
      <dgm:spPr/>
      <dgm:t>
        <a:bodyPr/>
        <a:lstStyle/>
        <a:p>
          <a:endParaRPr lang="en-US"/>
        </a:p>
      </dgm:t>
    </dgm:pt>
    <dgm:pt modelId="{C5CCD5E9-BC6F-440D-94B8-D7DF91B1C976}" type="sibTrans" cxnId="{5CD35535-3803-49B9-8EAB-38537BB69736}">
      <dgm:prSet/>
      <dgm:spPr/>
      <dgm:t>
        <a:bodyPr/>
        <a:lstStyle/>
        <a:p>
          <a:endParaRPr lang="en-US"/>
        </a:p>
      </dgm:t>
    </dgm:pt>
    <dgm:pt modelId="{26E28AFD-F15E-41C1-9415-29B2417F4065}">
      <dgm:prSet/>
      <dgm:spPr/>
      <dgm:t>
        <a:bodyPr/>
        <a:lstStyle/>
        <a:p>
          <a:pPr>
            <a:defRPr cap="all"/>
          </a:pPr>
          <a:r>
            <a:rPr lang="en-US" b="1"/>
            <a:t> Fisher BachmaN-Rhodes</a:t>
          </a:r>
          <a:endParaRPr lang="en-US" b="1" i="0"/>
        </a:p>
        <a:p>
          <a:pPr>
            <a:defRPr cap="all"/>
          </a:pPr>
          <a:r>
            <a:rPr lang="en-US" u="sng"/>
            <a:t>Data Analyst</a:t>
          </a:r>
        </a:p>
        <a:p>
          <a:pPr>
            <a:defRPr cap="all"/>
          </a:pPr>
          <a:r>
            <a:rPr lang="en-US" i="1" cap="none"/>
            <a:t>Interpreted Results And Drew Key Insights.</a:t>
          </a:r>
        </a:p>
      </dgm:t>
    </dgm:pt>
    <dgm:pt modelId="{9D800759-5739-4AC4-8AAD-53BD0ACEBCC1}" type="parTrans" cxnId="{FE09248E-57CD-443C-A180-86E2C4D8A03F}">
      <dgm:prSet/>
      <dgm:spPr/>
      <dgm:t>
        <a:bodyPr/>
        <a:lstStyle/>
        <a:p>
          <a:endParaRPr lang="en-US"/>
        </a:p>
      </dgm:t>
    </dgm:pt>
    <dgm:pt modelId="{681C02C7-546F-402D-ADB5-7A2CE7261B22}" type="sibTrans" cxnId="{FE09248E-57CD-443C-A180-86E2C4D8A03F}">
      <dgm:prSet/>
      <dgm:spPr/>
      <dgm:t>
        <a:bodyPr/>
        <a:lstStyle/>
        <a:p>
          <a:endParaRPr lang="en-US"/>
        </a:p>
      </dgm:t>
    </dgm:pt>
    <dgm:pt modelId="{50B8A2CF-6F30-43AD-89CD-D539665BFF67}" type="pres">
      <dgm:prSet presAssocID="{02918A7D-6737-403C-B6EE-8190A8268B6E}" presName="root" presStyleCnt="0">
        <dgm:presLayoutVars>
          <dgm:dir/>
          <dgm:resizeHandles val="exact"/>
        </dgm:presLayoutVars>
      </dgm:prSet>
      <dgm:spPr/>
    </dgm:pt>
    <dgm:pt modelId="{4223669C-1CF4-4FF4-B071-24AFEDA141C2}" type="pres">
      <dgm:prSet presAssocID="{4EFB2682-962E-440D-A673-31211AFBDAF8}" presName="compNode" presStyleCnt="0"/>
      <dgm:spPr/>
    </dgm:pt>
    <dgm:pt modelId="{339D081D-CE76-4493-9094-905777BE1A03}" type="pres">
      <dgm:prSet presAssocID="{4EFB2682-962E-440D-A673-31211AFBDAF8}" presName="iconBgRect" presStyleLbl="bgShp" presStyleIdx="0" presStyleCnt="3"/>
      <dgm:spPr/>
    </dgm:pt>
    <dgm:pt modelId="{92B3613A-CCB1-4386-92ED-994EB30D608B}" type="pres">
      <dgm:prSet presAssocID="{4EFB2682-962E-440D-A673-31211AFBDA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377453E7-64B4-46F5-B9EA-E9ED06304DB3}" type="pres">
      <dgm:prSet presAssocID="{4EFB2682-962E-440D-A673-31211AFBDAF8}" presName="spaceRect" presStyleCnt="0"/>
      <dgm:spPr/>
    </dgm:pt>
    <dgm:pt modelId="{B566E105-BBE1-41DE-80BF-887AF56BC750}" type="pres">
      <dgm:prSet presAssocID="{4EFB2682-962E-440D-A673-31211AFBDAF8}" presName="textRect" presStyleLbl="revTx" presStyleIdx="0" presStyleCnt="3">
        <dgm:presLayoutVars>
          <dgm:chMax val="1"/>
          <dgm:chPref val="1"/>
        </dgm:presLayoutVars>
      </dgm:prSet>
      <dgm:spPr/>
    </dgm:pt>
    <dgm:pt modelId="{5C194BB5-31F0-43AF-BF3C-D820DE9161B9}" type="pres">
      <dgm:prSet presAssocID="{98B26522-ACE4-47BF-8EEC-9A5D1FBF82CE}" presName="sibTrans" presStyleCnt="0"/>
      <dgm:spPr/>
    </dgm:pt>
    <dgm:pt modelId="{F5A995BE-18B4-4FFB-83F8-183C7B19D077}" type="pres">
      <dgm:prSet presAssocID="{26937852-5332-4ABA-BFDF-701AE16113BF}" presName="compNode" presStyleCnt="0"/>
      <dgm:spPr/>
    </dgm:pt>
    <dgm:pt modelId="{6914BB1E-2978-4F04-B348-62F6610B53A1}" type="pres">
      <dgm:prSet presAssocID="{26937852-5332-4ABA-BFDF-701AE16113BF}" presName="iconBgRect" presStyleLbl="bgShp" presStyleIdx="1" presStyleCnt="3"/>
      <dgm:spPr/>
    </dgm:pt>
    <dgm:pt modelId="{EFC7EFC4-AE04-4D4D-B908-686A6E718B4D}" type="pres">
      <dgm:prSet presAssocID="{26937852-5332-4ABA-BFDF-701AE16113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44E61D5-7763-43E0-9195-AAA44AAA8308}" type="pres">
      <dgm:prSet presAssocID="{26937852-5332-4ABA-BFDF-701AE16113BF}" presName="spaceRect" presStyleCnt="0"/>
      <dgm:spPr/>
    </dgm:pt>
    <dgm:pt modelId="{0D8FCCC3-CCDF-48CC-8C81-52971CCFD538}" type="pres">
      <dgm:prSet presAssocID="{26937852-5332-4ABA-BFDF-701AE16113BF}" presName="textRect" presStyleLbl="revTx" presStyleIdx="1" presStyleCnt="3">
        <dgm:presLayoutVars>
          <dgm:chMax val="1"/>
          <dgm:chPref val="1"/>
        </dgm:presLayoutVars>
      </dgm:prSet>
      <dgm:spPr/>
    </dgm:pt>
    <dgm:pt modelId="{88122C71-66C0-4F35-9E80-6C6ED8A5D409}" type="pres">
      <dgm:prSet presAssocID="{C5CCD5E9-BC6F-440D-94B8-D7DF91B1C976}" presName="sibTrans" presStyleCnt="0"/>
      <dgm:spPr/>
    </dgm:pt>
    <dgm:pt modelId="{E020343C-1C2F-4D28-B6FF-91E8ED02483D}" type="pres">
      <dgm:prSet presAssocID="{26E28AFD-F15E-41C1-9415-29B2417F4065}" presName="compNode" presStyleCnt="0"/>
      <dgm:spPr/>
    </dgm:pt>
    <dgm:pt modelId="{14718A3F-CFD1-4DC7-8943-79BF42EA5D49}" type="pres">
      <dgm:prSet presAssocID="{26E28AFD-F15E-41C1-9415-29B2417F4065}" presName="iconBgRect" presStyleLbl="bgShp" presStyleIdx="2" presStyleCnt="3"/>
      <dgm:spPr/>
    </dgm:pt>
    <dgm:pt modelId="{C24AB593-F2AD-47BC-8115-BA0D6CEE56D4}" type="pres">
      <dgm:prSet presAssocID="{26E28AFD-F15E-41C1-9415-29B2417F40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s"/>
        </a:ext>
      </dgm:extLst>
    </dgm:pt>
    <dgm:pt modelId="{E4D8CF0F-43AE-4A30-A4D1-DE7009C0981F}" type="pres">
      <dgm:prSet presAssocID="{26E28AFD-F15E-41C1-9415-29B2417F4065}" presName="spaceRect" presStyleCnt="0"/>
      <dgm:spPr/>
    </dgm:pt>
    <dgm:pt modelId="{54E1A7ED-343E-43CA-8C3D-0149A2E61DBB}" type="pres">
      <dgm:prSet presAssocID="{26E28AFD-F15E-41C1-9415-29B2417F40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BA5C527-259F-40EB-A19E-6151A8055B36}" srcId="{02918A7D-6737-403C-B6EE-8190A8268B6E}" destId="{4EFB2682-962E-440D-A673-31211AFBDAF8}" srcOrd="0" destOrd="0" parTransId="{C49EDD4A-943E-4798-9268-F38B7021E1A5}" sibTransId="{98B26522-ACE4-47BF-8EEC-9A5D1FBF82CE}"/>
    <dgm:cxn modelId="{88C22B2A-9990-0D47-B141-BDD01C3E2E72}" type="presOf" srcId="{26E28AFD-F15E-41C1-9415-29B2417F4065}" destId="{54E1A7ED-343E-43CA-8C3D-0149A2E61DBB}" srcOrd="0" destOrd="0" presId="urn:microsoft.com/office/officeart/2018/5/layout/IconCircleLabelList"/>
    <dgm:cxn modelId="{5CD35535-3803-49B9-8EAB-38537BB69736}" srcId="{02918A7D-6737-403C-B6EE-8190A8268B6E}" destId="{26937852-5332-4ABA-BFDF-701AE16113BF}" srcOrd="1" destOrd="0" parTransId="{A64AD90F-5375-4B21-8366-3F0816535C95}" sibTransId="{C5CCD5E9-BC6F-440D-94B8-D7DF91B1C976}"/>
    <dgm:cxn modelId="{FE09248E-57CD-443C-A180-86E2C4D8A03F}" srcId="{02918A7D-6737-403C-B6EE-8190A8268B6E}" destId="{26E28AFD-F15E-41C1-9415-29B2417F4065}" srcOrd="2" destOrd="0" parTransId="{9D800759-5739-4AC4-8AAD-53BD0ACEBCC1}" sibTransId="{681C02C7-546F-402D-ADB5-7A2CE7261B22}"/>
    <dgm:cxn modelId="{81CA89BE-0771-3C48-8AB2-10A864D7B410}" type="presOf" srcId="{26937852-5332-4ABA-BFDF-701AE16113BF}" destId="{0D8FCCC3-CCDF-48CC-8C81-52971CCFD538}" srcOrd="0" destOrd="0" presId="urn:microsoft.com/office/officeart/2018/5/layout/IconCircleLabelList"/>
    <dgm:cxn modelId="{EE7742D4-60C6-4947-BDA0-A7CEAF5D553D}" type="presOf" srcId="{02918A7D-6737-403C-B6EE-8190A8268B6E}" destId="{50B8A2CF-6F30-43AD-89CD-D539665BFF67}" srcOrd="0" destOrd="0" presId="urn:microsoft.com/office/officeart/2018/5/layout/IconCircleLabelList"/>
    <dgm:cxn modelId="{1D40F5FD-5CC7-124F-98E5-47260A0878C1}" type="presOf" srcId="{4EFB2682-962E-440D-A673-31211AFBDAF8}" destId="{B566E105-BBE1-41DE-80BF-887AF56BC750}" srcOrd="0" destOrd="0" presId="urn:microsoft.com/office/officeart/2018/5/layout/IconCircleLabelList"/>
    <dgm:cxn modelId="{3793F71A-CE0B-4B48-96D9-DD8E834B862C}" type="presParOf" srcId="{50B8A2CF-6F30-43AD-89CD-D539665BFF67}" destId="{4223669C-1CF4-4FF4-B071-24AFEDA141C2}" srcOrd="0" destOrd="0" presId="urn:microsoft.com/office/officeart/2018/5/layout/IconCircleLabelList"/>
    <dgm:cxn modelId="{D004A382-AA3E-CD4D-87EC-7527F368B619}" type="presParOf" srcId="{4223669C-1CF4-4FF4-B071-24AFEDA141C2}" destId="{339D081D-CE76-4493-9094-905777BE1A03}" srcOrd="0" destOrd="0" presId="urn:microsoft.com/office/officeart/2018/5/layout/IconCircleLabelList"/>
    <dgm:cxn modelId="{8429188C-63CA-8E44-BABF-60F9141E3B9F}" type="presParOf" srcId="{4223669C-1CF4-4FF4-B071-24AFEDA141C2}" destId="{92B3613A-CCB1-4386-92ED-994EB30D608B}" srcOrd="1" destOrd="0" presId="urn:microsoft.com/office/officeart/2018/5/layout/IconCircleLabelList"/>
    <dgm:cxn modelId="{E204E325-39AD-944D-8690-B50BD3A643B8}" type="presParOf" srcId="{4223669C-1CF4-4FF4-B071-24AFEDA141C2}" destId="{377453E7-64B4-46F5-B9EA-E9ED06304DB3}" srcOrd="2" destOrd="0" presId="urn:microsoft.com/office/officeart/2018/5/layout/IconCircleLabelList"/>
    <dgm:cxn modelId="{FF1B68D1-92E0-0448-A3BD-AF4993A37174}" type="presParOf" srcId="{4223669C-1CF4-4FF4-B071-24AFEDA141C2}" destId="{B566E105-BBE1-41DE-80BF-887AF56BC750}" srcOrd="3" destOrd="0" presId="urn:microsoft.com/office/officeart/2018/5/layout/IconCircleLabelList"/>
    <dgm:cxn modelId="{69E5C866-3D30-154B-B50F-7BFDE7E96622}" type="presParOf" srcId="{50B8A2CF-6F30-43AD-89CD-D539665BFF67}" destId="{5C194BB5-31F0-43AF-BF3C-D820DE9161B9}" srcOrd="1" destOrd="0" presId="urn:microsoft.com/office/officeart/2018/5/layout/IconCircleLabelList"/>
    <dgm:cxn modelId="{DD419229-6B0C-9542-8305-85845293B927}" type="presParOf" srcId="{50B8A2CF-6F30-43AD-89CD-D539665BFF67}" destId="{F5A995BE-18B4-4FFB-83F8-183C7B19D077}" srcOrd="2" destOrd="0" presId="urn:microsoft.com/office/officeart/2018/5/layout/IconCircleLabelList"/>
    <dgm:cxn modelId="{899D8A21-C961-B643-945B-B0536A672F4A}" type="presParOf" srcId="{F5A995BE-18B4-4FFB-83F8-183C7B19D077}" destId="{6914BB1E-2978-4F04-B348-62F6610B53A1}" srcOrd="0" destOrd="0" presId="urn:microsoft.com/office/officeart/2018/5/layout/IconCircleLabelList"/>
    <dgm:cxn modelId="{CFEF29CF-A3D1-F646-A7B4-0EF179D3BAFE}" type="presParOf" srcId="{F5A995BE-18B4-4FFB-83F8-183C7B19D077}" destId="{EFC7EFC4-AE04-4D4D-B908-686A6E718B4D}" srcOrd="1" destOrd="0" presId="urn:microsoft.com/office/officeart/2018/5/layout/IconCircleLabelList"/>
    <dgm:cxn modelId="{E62563DE-D6CA-A04E-8656-A27B0C3C262A}" type="presParOf" srcId="{F5A995BE-18B4-4FFB-83F8-183C7B19D077}" destId="{344E61D5-7763-43E0-9195-AAA44AAA8308}" srcOrd="2" destOrd="0" presId="urn:microsoft.com/office/officeart/2018/5/layout/IconCircleLabelList"/>
    <dgm:cxn modelId="{48E2D398-FDC1-5744-AC01-631D55449108}" type="presParOf" srcId="{F5A995BE-18B4-4FFB-83F8-183C7B19D077}" destId="{0D8FCCC3-CCDF-48CC-8C81-52971CCFD538}" srcOrd="3" destOrd="0" presId="urn:microsoft.com/office/officeart/2018/5/layout/IconCircleLabelList"/>
    <dgm:cxn modelId="{18EE71B4-03EF-F048-A9C5-46D0E961F489}" type="presParOf" srcId="{50B8A2CF-6F30-43AD-89CD-D539665BFF67}" destId="{88122C71-66C0-4F35-9E80-6C6ED8A5D409}" srcOrd="3" destOrd="0" presId="urn:microsoft.com/office/officeart/2018/5/layout/IconCircleLabelList"/>
    <dgm:cxn modelId="{8D89C32E-BF90-5344-B015-18B2A6CD2399}" type="presParOf" srcId="{50B8A2CF-6F30-43AD-89CD-D539665BFF67}" destId="{E020343C-1C2F-4D28-B6FF-91E8ED02483D}" srcOrd="4" destOrd="0" presId="urn:microsoft.com/office/officeart/2018/5/layout/IconCircleLabelList"/>
    <dgm:cxn modelId="{DF96ADD1-151F-0346-B112-446AB99085EA}" type="presParOf" srcId="{E020343C-1C2F-4D28-B6FF-91E8ED02483D}" destId="{14718A3F-CFD1-4DC7-8943-79BF42EA5D49}" srcOrd="0" destOrd="0" presId="urn:microsoft.com/office/officeart/2018/5/layout/IconCircleLabelList"/>
    <dgm:cxn modelId="{4D8F91BC-3410-A94A-9A6D-02867E4C8F38}" type="presParOf" srcId="{E020343C-1C2F-4D28-B6FF-91E8ED02483D}" destId="{C24AB593-F2AD-47BC-8115-BA0D6CEE56D4}" srcOrd="1" destOrd="0" presId="urn:microsoft.com/office/officeart/2018/5/layout/IconCircleLabelList"/>
    <dgm:cxn modelId="{4B7CCC2D-D324-B040-A32F-CAC3268CDB46}" type="presParOf" srcId="{E020343C-1C2F-4D28-B6FF-91E8ED02483D}" destId="{E4D8CF0F-43AE-4A30-A4D1-DE7009C0981F}" srcOrd="2" destOrd="0" presId="urn:microsoft.com/office/officeart/2018/5/layout/IconCircleLabelList"/>
    <dgm:cxn modelId="{4D14FB15-28E6-464E-B3D9-B307C4EE96D8}" type="presParOf" srcId="{E020343C-1C2F-4D28-B6FF-91E8ED02483D}" destId="{54E1A7ED-343E-43CA-8C3D-0149A2E61D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AF8A0-634E-4809-93A1-9B5C39B68A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7D6799-09F1-42BA-B753-1CBB949AEAE3}">
      <dgm:prSet/>
      <dgm:spPr/>
      <dgm:t>
        <a:bodyPr/>
        <a:lstStyle/>
        <a:p>
          <a:r>
            <a:rPr lang="en-US"/>
            <a:t>This project analyzes the World Happiness Report dataset.</a:t>
          </a:r>
        </a:p>
      </dgm:t>
    </dgm:pt>
    <dgm:pt modelId="{9BFA3B08-DFB9-44A7-B268-E7249C00218A}" type="parTrans" cxnId="{D7B8EDA8-99B5-4238-B399-B575BCF47F7B}">
      <dgm:prSet/>
      <dgm:spPr/>
      <dgm:t>
        <a:bodyPr/>
        <a:lstStyle/>
        <a:p>
          <a:endParaRPr lang="en-US"/>
        </a:p>
      </dgm:t>
    </dgm:pt>
    <dgm:pt modelId="{148DC5C6-37A8-411D-9E13-9C06EA66ACAD}" type="sibTrans" cxnId="{D7B8EDA8-99B5-4238-B399-B575BCF47F7B}">
      <dgm:prSet/>
      <dgm:spPr/>
      <dgm:t>
        <a:bodyPr/>
        <a:lstStyle/>
        <a:p>
          <a:endParaRPr lang="en-US"/>
        </a:p>
      </dgm:t>
    </dgm:pt>
    <dgm:pt modelId="{2400C04D-9DC5-47AE-B1D1-72094A2F5724}">
      <dgm:prSet/>
      <dgm:spPr/>
      <dgm:t>
        <a:bodyPr/>
        <a:lstStyle/>
        <a:p>
          <a:r>
            <a:rPr lang="en-US"/>
            <a:t>Goal: Identify key factors influencing happiness globally.</a:t>
          </a:r>
        </a:p>
      </dgm:t>
    </dgm:pt>
    <dgm:pt modelId="{C0A8CC97-953D-4CE9-B72B-33C19119166B}" type="parTrans" cxnId="{39FFD663-F5D9-41AD-A25D-06C40D25271B}">
      <dgm:prSet/>
      <dgm:spPr/>
      <dgm:t>
        <a:bodyPr/>
        <a:lstStyle/>
        <a:p>
          <a:endParaRPr lang="en-US"/>
        </a:p>
      </dgm:t>
    </dgm:pt>
    <dgm:pt modelId="{874DE56E-BFF4-4760-91CE-9543BD8A0FA4}" type="sibTrans" cxnId="{39FFD663-F5D9-41AD-A25D-06C40D25271B}">
      <dgm:prSet/>
      <dgm:spPr/>
      <dgm:t>
        <a:bodyPr/>
        <a:lstStyle/>
        <a:p>
          <a:endParaRPr lang="en-US"/>
        </a:p>
      </dgm:t>
    </dgm:pt>
    <dgm:pt modelId="{9FF2AECA-DD5C-4C0B-980D-DFABD516F742}">
      <dgm:prSet/>
      <dgm:spPr/>
      <dgm:t>
        <a:bodyPr/>
        <a:lstStyle/>
        <a:p>
          <a:r>
            <a:rPr lang="en-US"/>
            <a:t>Uses statistical techniques and visual analytics to explore the data.</a:t>
          </a:r>
        </a:p>
      </dgm:t>
    </dgm:pt>
    <dgm:pt modelId="{E8F79D70-FE17-4C36-B488-6249B1F852E5}" type="parTrans" cxnId="{B3CAAFCF-B6DF-4E42-BA8A-B098D04AC06F}">
      <dgm:prSet/>
      <dgm:spPr/>
      <dgm:t>
        <a:bodyPr/>
        <a:lstStyle/>
        <a:p>
          <a:endParaRPr lang="en-US"/>
        </a:p>
      </dgm:t>
    </dgm:pt>
    <dgm:pt modelId="{F434213B-2F5D-416B-B0D2-8DF14580353C}" type="sibTrans" cxnId="{B3CAAFCF-B6DF-4E42-BA8A-B098D04AC06F}">
      <dgm:prSet/>
      <dgm:spPr/>
      <dgm:t>
        <a:bodyPr/>
        <a:lstStyle/>
        <a:p>
          <a:endParaRPr lang="en-US"/>
        </a:p>
      </dgm:t>
    </dgm:pt>
    <dgm:pt modelId="{04A5FEEF-4A39-4170-8E53-493784327BDF}" type="pres">
      <dgm:prSet presAssocID="{F2AAF8A0-634E-4809-93A1-9B5C39B68A1D}" presName="root" presStyleCnt="0">
        <dgm:presLayoutVars>
          <dgm:dir/>
          <dgm:resizeHandles val="exact"/>
        </dgm:presLayoutVars>
      </dgm:prSet>
      <dgm:spPr/>
    </dgm:pt>
    <dgm:pt modelId="{62EE847B-A77C-49D1-8211-184C0A8352A8}" type="pres">
      <dgm:prSet presAssocID="{2E7D6799-09F1-42BA-B753-1CBB949AEAE3}" presName="compNode" presStyleCnt="0"/>
      <dgm:spPr/>
    </dgm:pt>
    <dgm:pt modelId="{2A273150-3CAE-40B0-A6F4-67EFDCC28467}" type="pres">
      <dgm:prSet presAssocID="{2E7D6799-09F1-42BA-B753-1CBB949AEAE3}" presName="bgRect" presStyleLbl="bgShp" presStyleIdx="0" presStyleCnt="3"/>
      <dgm:spPr/>
    </dgm:pt>
    <dgm:pt modelId="{23D13FFF-5423-4C5D-A0F1-D54DDE31A646}" type="pres">
      <dgm:prSet presAssocID="{2E7D6799-09F1-42BA-B753-1CBB949AEA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E6BD468-4352-4444-9562-DA1629FD45ED}" type="pres">
      <dgm:prSet presAssocID="{2E7D6799-09F1-42BA-B753-1CBB949AEAE3}" presName="spaceRect" presStyleCnt="0"/>
      <dgm:spPr/>
    </dgm:pt>
    <dgm:pt modelId="{2A58BFEC-23ED-4BE2-A762-B3857B5CDE20}" type="pres">
      <dgm:prSet presAssocID="{2E7D6799-09F1-42BA-B753-1CBB949AEAE3}" presName="parTx" presStyleLbl="revTx" presStyleIdx="0" presStyleCnt="3">
        <dgm:presLayoutVars>
          <dgm:chMax val="0"/>
          <dgm:chPref val="0"/>
        </dgm:presLayoutVars>
      </dgm:prSet>
      <dgm:spPr/>
    </dgm:pt>
    <dgm:pt modelId="{C4B598A5-D78D-4BE5-B44B-2F2171503FF5}" type="pres">
      <dgm:prSet presAssocID="{148DC5C6-37A8-411D-9E13-9C06EA66ACAD}" presName="sibTrans" presStyleCnt="0"/>
      <dgm:spPr/>
    </dgm:pt>
    <dgm:pt modelId="{90F5E212-F0DB-4407-82F4-A93C9D453F8B}" type="pres">
      <dgm:prSet presAssocID="{2400C04D-9DC5-47AE-B1D1-72094A2F5724}" presName="compNode" presStyleCnt="0"/>
      <dgm:spPr/>
    </dgm:pt>
    <dgm:pt modelId="{180317BB-D148-42D4-8B89-C6223040B05D}" type="pres">
      <dgm:prSet presAssocID="{2400C04D-9DC5-47AE-B1D1-72094A2F5724}" presName="bgRect" presStyleLbl="bgShp" presStyleIdx="1" presStyleCnt="3"/>
      <dgm:spPr/>
    </dgm:pt>
    <dgm:pt modelId="{4591119A-5761-4C6A-9187-CFD3BD5781D6}" type="pres">
      <dgm:prSet presAssocID="{2400C04D-9DC5-47AE-B1D1-72094A2F57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68ACCAA-23E9-4FDE-AAC3-22E4DD99A25C}" type="pres">
      <dgm:prSet presAssocID="{2400C04D-9DC5-47AE-B1D1-72094A2F5724}" presName="spaceRect" presStyleCnt="0"/>
      <dgm:spPr/>
    </dgm:pt>
    <dgm:pt modelId="{0CA74772-8AD5-4A96-ABB6-7BA7F0980416}" type="pres">
      <dgm:prSet presAssocID="{2400C04D-9DC5-47AE-B1D1-72094A2F5724}" presName="parTx" presStyleLbl="revTx" presStyleIdx="1" presStyleCnt="3">
        <dgm:presLayoutVars>
          <dgm:chMax val="0"/>
          <dgm:chPref val="0"/>
        </dgm:presLayoutVars>
      </dgm:prSet>
      <dgm:spPr/>
    </dgm:pt>
    <dgm:pt modelId="{9422B2B5-49CB-4851-A242-F569F0633E3F}" type="pres">
      <dgm:prSet presAssocID="{874DE56E-BFF4-4760-91CE-9543BD8A0FA4}" presName="sibTrans" presStyleCnt="0"/>
      <dgm:spPr/>
    </dgm:pt>
    <dgm:pt modelId="{0622C95C-56FB-4067-B7C9-14B91E45F260}" type="pres">
      <dgm:prSet presAssocID="{9FF2AECA-DD5C-4C0B-980D-DFABD516F742}" presName="compNode" presStyleCnt="0"/>
      <dgm:spPr/>
    </dgm:pt>
    <dgm:pt modelId="{5A883C4F-A34C-43C3-9247-D7EB88AC642C}" type="pres">
      <dgm:prSet presAssocID="{9FF2AECA-DD5C-4C0B-980D-DFABD516F742}" presName="bgRect" presStyleLbl="bgShp" presStyleIdx="2" presStyleCnt="3"/>
      <dgm:spPr/>
    </dgm:pt>
    <dgm:pt modelId="{F0F219FA-A168-4562-A0FF-B7366FF6FB5F}" type="pres">
      <dgm:prSet presAssocID="{9FF2AECA-DD5C-4C0B-980D-DFABD516F7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03C2ADF-C745-4115-9801-2F37EADBA751}" type="pres">
      <dgm:prSet presAssocID="{9FF2AECA-DD5C-4C0B-980D-DFABD516F742}" presName="spaceRect" presStyleCnt="0"/>
      <dgm:spPr/>
    </dgm:pt>
    <dgm:pt modelId="{C7F8859E-D9D2-4C22-8975-6ACAA6841332}" type="pres">
      <dgm:prSet presAssocID="{9FF2AECA-DD5C-4C0B-980D-DFABD516F74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117E4C-A37C-C948-8674-D82FEFC9D8D0}" type="presOf" srcId="{2400C04D-9DC5-47AE-B1D1-72094A2F5724}" destId="{0CA74772-8AD5-4A96-ABB6-7BA7F0980416}" srcOrd="0" destOrd="0" presId="urn:microsoft.com/office/officeart/2018/2/layout/IconVerticalSolidList"/>
    <dgm:cxn modelId="{39FFD663-F5D9-41AD-A25D-06C40D25271B}" srcId="{F2AAF8A0-634E-4809-93A1-9B5C39B68A1D}" destId="{2400C04D-9DC5-47AE-B1D1-72094A2F5724}" srcOrd="1" destOrd="0" parTransId="{C0A8CC97-953D-4CE9-B72B-33C19119166B}" sibTransId="{874DE56E-BFF4-4760-91CE-9543BD8A0FA4}"/>
    <dgm:cxn modelId="{5417FB8D-885B-FF40-8655-0518AC400EF4}" type="presOf" srcId="{2E7D6799-09F1-42BA-B753-1CBB949AEAE3}" destId="{2A58BFEC-23ED-4BE2-A762-B3857B5CDE20}" srcOrd="0" destOrd="0" presId="urn:microsoft.com/office/officeart/2018/2/layout/IconVerticalSolidList"/>
    <dgm:cxn modelId="{9E7AD492-2B12-5747-BE57-56B167A312BD}" type="presOf" srcId="{F2AAF8A0-634E-4809-93A1-9B5C39B68A1D}" destId="{04A5FEEF-4A39-4170-8E53-493784327BDF}" srcOrd="0" destOrd="0" presId="urn:microsoft.com/office/officeart/2018/2/layout/IconVerticalSolidList"/>
    <dgm:cxn modelId="{D7B8EDA8-99B5-4238-B399-B575BCF47F7B}" srcId="{F2AAF8A0-634E-4809-93A1-9B5C39B68A1D}" destId="{2E7D6799-09F1-42BA-B753-1CBB949AEAE3}" srcOrd="0" destOrd="0" parTransId="{9BFA3B08-DFB9-44A7-B268-E7249C00218A}" sibTransId="{148DC5C6-37A8-411D-9E13-9C06EA66ACAD}"/>
    <dgm:cxn modelId="{B3CAAFCF-B6DF-4E42-BA8A-B098D04AC06F}" srcId="{F2AAF8A0-634E-4809-93A1-9B5C39B68A1D}" destId="{9FF2AECA-DD5C-4C0B-980D-DFABD516F742}" srcOrd="2" destOrd="0" parTransId="{E8F79D70-FE17-4C36-B488-6249B1F852E5}" sibTransId="{F434213B-2F5D-416B-B0D2-8DF14580353C}"/>
    <dgm:cxn modelId="{95DB15D8-3342-D148-AE92-757A31DDE918}" type="presOf" srcId="{9FF2AECA-DD5C-4C0B-980D-DFABD516F742}" destId="{C7F8859E-D9D2-4C22-8975-6ACAA6841332}" srcOrd="0" destOrd="0" presId="urn:microsoft.com/office/officeart/2018/2/layout/IconVerticalSolidList"/>
    <dgm:cxn modelId="{B727FDB5-C05C-6443-AD7B-2840D6D5F52B}" type="presParOf" srcId="{04A5FEEF-4A39-4170-8E53-493784327BDF}" destId="{62EE847B-A77C-49D1-8211-184C0A8352A8}" srcOrd="0" destOrd="0" presId="urn:microsoft.com/office/officeart/2018/2/layout/IconVerticalSolidList"/>
    <dgm:cxn modelId="{9325F6FA-CECA-A84E-8D11-071A1E5D0BA1}" type="presParOf" srcId="{62EE847B-A77C-49D1-8211-184C0A8352A8}" destId="{2A273150-3CAE-40B0-A6F4-67EFDCC28467}" srcOrd="0" destOrd="0" presId="urn:microsoft.com/office/officeart/2018/2/layout/IconVerticalSolidList"/>
    <dgm:cxn modelId="{ABF5CB52-3EA4-0145-A5E1-C876A7E1360F}" type="presParOf" srcId="{62EE847B-A77C-49D1-8211-184C0A8352A8}" destId="{23D13FFF-5423-4C5D-A0F1-D54DDE31A646}" srcOrd="1" destOrd="0" presId="urn:microsoft.com/office/officeart/2018/2/layout/IconVerticalSolidList"/>
    <dgm:cxn modelId="{5D3ED217-8854-F645-B74D-78414DA290B3}" type="presParOf" srcId="{62EE847B-A77C-49D1-8211-184C0A8352A8}" destId="{2E6BD468-4352-4444-9562-DA1629FD45ED}" srcOrd="2" destOrd="0" presId="urn:microsoft.com/office/officeart/2018/2/layout/IconVerticalSolidList"/>
    <dgm:cxn modelId="{7FF393EF-8E05-A847-8E59-3060BE38975A}" type="presParOf" srcId="{62EE847B-A77C-49D1-8211-184C0A8352A8}" destId="{2A58BFEC-23ED-4BE2-A762-B3857B5CDE20}" srcOrd="3" destOrd="0" presId="urn:microsoft.com/office/officeart/2018/2/layout/IconVerticalSolidList"/>
    <dgm:cxn modelId="{47F2900F-E63D-0D42-B1F5-287770058E79}" type="presParOf" srcId="{04A5FEEF-4A39-4170-8E53-493784327BDF}" destId="{C4B598A5-D78D-4BE5-B44B-2F2171503FF5}" srcOrd="1" destOrd="0" presId="urn:microsoft.com/office/officeart/2018/2/layout/IconVerticalSolidList"/>
    <dgm:cxn modelId="{7CCC5605-0EBA-8E4E-842A-4D23207A1F00}" type="presParOf" srcId="{04A5FEEF-4A39-4170-8E53-493784327BDF}" destId="{90F5E212-F0DB-4407-82F4-A93C9D453F8B}" srcOrd="2" destOrd="0" presId="urn:microsoft.com/office/officeart/2018/2/layout/IconVerticalSolidList"/>
    <dgm:cxn modelId="{034FDCB6-9B00-EB45-B888-48EC79AEB439}" type="presParOf" srcId="{90F5E212-F0DB-4407-82F4-A93C9D453F8B}" destId="{180317BB-D148-42D4-8B89-C6223040B05D}" srcOrd="0" destOrd="0" presId="urn:microsoft.com/office/officeart/2018/2/layout/IconVerticalSolidList"/>
    <dgm:cxn modelId="{600E1F18-574E-B74C-96D6-5CC10D946FC5}" type="presParOf" srcId="{90F5E212-F0DB-4407-82F4-A93C9D453F8B}" destId="{4591119A-5761-4C6A-9187-CFD3BD5781D6}" srcOrd="1" destOrd="0" presId="urn:microsoft.com/office/officeart/2018/2/layout/IconVerticalSolidList"/>
    <dgm:cxn modelId="{3A94C37C-ACA5-0644-85E3-2D6234F7D496}" type="presParOf" srcId="{90F5E212-F0DB-4407-82F4-A93C9D453F8B}" destId="{168ACCAA-23E9-4FDE-AAC3-22E4DD99A25C}" srcOrd="2" destOrd="0" presId="urn:microsoft.com/office/officeart/2018/2/layout/IconVerticalSolidList"/>
    <dgm:cxn modelId="{BDF168BD-A778-D44F-9EF4-E008654E29F0}" type="presParOf" srcId="{90F5E212-F0DB-4407-82F4-A93C9D453F8B}" destId="{0CA74772-8AD5-4A96-ABB6-7BA7F0980416}" srcOrd="3" destOrd="0" presId="urn:microsoft.com/office/officeart/2018/2/layout/IconVerticalSolidList"/>
    <dgm:cxn modelId="{E5B96E58-7135-084E-B26A-63A72590CC2D}" type="presParOf" srcId="{04A5FEEF-4A39-4170-8E53-493784327BDF}" destId="{9422B2B5-49CB-4851-A242-F569F0633E3F}" srcOrd="3" destOrd="0" presId="urn:microsoft.com/office/officeart/2018/2/layout/IconVerticalSolidList"/>
    <dgm:cxn modelId="{F6CD5484-E23B-7B4E-8E46-9ADF4C713E70}" type="presParOf" srcId="{04A5FEEF-4A39-4170-8E53-493784327BDF}" destId="{0622C95C-56FB-4067-B7C9-14B91E45F260}" srcOrd="4" destOrd="0" presId="urn:microsoft.com/office/officeart/2018/2/layout/IconVerticalSolidList"/>
    <dgm:cxn modelId="{2E854342-025A-CA45-BA71-21A3C84FCE70}" type="presParOf" srcId="{0622C95C-56FB-4067-B7C9-14B91E45F260}" destId="{5A883C4F-A34C-43C3-9247-D7EB88AC642C}" srcOrd="0" destOrd="0" presId="urn:microsoft.com/office/officeart/2018/2/layout/IconVerticalSolidList"/>
    <dgm:cxn modelId="{C82DB1EC-595E-AE41-A6F9-A4F62CFE2926}" type="presParOf" srcId="{0622C95C-56FB-4067-B7C9-14B91E45F260}" destId="{F0F219FA-A168-4562-A0FF-B7366FF6FB5F}" srcOrd="1" destOrd="0" presId="urn:microsoft.com/office/officeart/2018/2/layout/IconVerticalSolidList"/>
    <dgm:cxn modelId="{F5EF04D3-B708-944C-875E-73F8DBC448DE}" type="presParOf" srcId="{0622C95C-56FB-4067-B7C9-14B91E45F260}" destId="{403C2ADF-C745-4115-9801-2F37EADBA751}" srcOrd="2" destOrd="0" presId="urn:microsoft.com/office/officeart/2018/2/layout/IconVerticalSolidList"/>
    <dgm:cxn modelId="{6B0E26A6-06C3-8449-BD4B-A08A0B7E04AB}" type="presParOf" srcId="{0622C95C-56FB-4067-B7C9-14B91E45F260}" destId="{C7F8859E-D9D2-4C22-8975-6ACAA68413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E90242-BBF4-4A3F-8B46-6B9AAB16C85E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A5411049-5CBB-420E-B05D-3B08DB6D3C71}">
      <dgm:prSet/>
      <dgm:spPr/>
      <dgm:t>
        <a:bodyPr/>
        <a:lstStyle/>
        <a:p>
          <a:r>
            <a:rPr lang="en-US"/>
            <a:t>Happiness is a key indicator of societal well-being.</a:t>
          </a:r>
        </a:p>
      </dgm:t>
    </dgm:pt>
    <dgm:pt modelId="{258FD65A-7B4C-48C9-AA09-45D6AF243A79}" type="parTrans" cxnId="{DD665ED0-0741-4935-9C71-176F886B934A}">
      <dgm:prSet/>
      <dgm:spPr/>
      <dgm:t>
        <a:bodyPr/>
        <a:lstStyle/>
        <a:p>
          <a:endParaRPr lang="en-US"/>
        </a:p>
      </dgm:t>
    </dgm:pt>
    <dgm:pt modelId="{1F637216-A5E0-43EF-B0E3-C7DA4DE27124}" type="sibTrans" cxnId="{DD665ED0-0741-4935-9C71-176F886B934A}">
      <dgm:prSet/>
      <dgm:spPr/>
      <dgm:t>
        <a:bodyPr/>
        <a:lstStyle/>
        <a:p>
          <a:endParaRPr lang="en-US"/>
        </a:p>
      </dgm:t>
    </dgm:pt>
    <dgm:pt modelId="{894A53F9-C3D2-4BE2-8AA0-24B02AEB3F9A}">
      <dgm:prSet/>
      <dgm:spPr/>
      <dgm:t>
        <a:bodyPr/>
        <a:lstStyle/>
        <a:p>
          <a:r>
            <a:rPr lang="en-US" dirty="0"/>
            <a:t>Insights can influence policy-making and social programs.</a:t>
          </a:r>
        </a:p>
      </dgm:t>
    </dgm:pt>
    <dgm:pt modelId="{4FB82324-F55A-4FAF-9CC0-5732DF80688A}" type="parTrans" cxnId="{5CCB8A8F-7990-49B6-8015-CE7DCD8B07EB}">
      <dgm:prSet/>
      <dgm:spPr/>
      <dgm:t>
        <a:bodyPr/>
        <a:lstStyle/>
        <a:p>
          <a:endParaRPr lang="en-US"/>
        </a:p>
      </dgm:t>
    </dgm:pt>
    <dgm:pt modelId="{39E6D343-3064-4C0F-8243-9ADB201A5327}" type="sibTrans" cxnId="{5CCB8A8F-7990-49B6-8015-CE7DCD8B07EB}">
      <dgm:prSet/>
      <dgm:spPr/>
      <dgm:t>
        <a:bodyPr/>
        <a:lstStyle/>
        <a:p>
          <a:endParaRPr lang="en-US"/>
        </a:p>
      </dgm:t>
    </dgm:pt>
    <dgm:pt modelId="{9A355594-25A3-4DFE-A0D2-AB9BAD79CDC8}">
      <dgm:prSet/>
      <dgm:spPr/>
      <dgm:t>
        <a:bodyPr/>
        <a:lstStyle/>
        <a:p>
          <a:r>
            <a:rPr lang="en-US" dirty="0"/>
            <a:t>Cross-country analysis helps identify universal and local factors.</a:t>
          </a:r>
        </a:p>
      </dgm:t>
    </dgm:pt>
    <dgm:pt modelId="{5C282573-45E2-4632-9A65-A7AD5564BA34}" type="parTrans" cxnId="{8836FED6-5A02-46D2-AEBB-D637E1817716}">
      <dgm:prSet/>
      <dgm:spPr/>
      <dgm:t>
        <a:bodyPr/>
        <a:lstStyle/>
        <a:p>
          <a:endParaRPr lang="en-US"/>
        </a:p>
      </dgm:t>
    </dgm:pt>
    <dgm:pt modelId="{F7F55F6B-A352-48C2-BC09-A4B2E79F1CDE}" type="sibTrans" cxnId="{8836FED6-5A02-46D2-AEBB-D637E1817716}">
      <dgm:prSet/>
      <dgm:spPr/>
      <dgm:t>
        <a:bodyPr/>
        <a:lstStyle/>
        <a:p>
          <a:endParaRPr lang="en-US"/>
        </a:p>
      </dgm:t>
    </dgm:pt>
    <dgm:pt modelId="{E682082B-3879-F843-9D43-3B523180B8CE}" type="pres">
      <dgm:prSet presAssocID="{B7E90242-BBF4-4A3F-8B46-6B9AAB16C85E}" presName="vert0" presStyleCnt="0">
        <dgm:presLayoutVars>
          <dgm:dir/>
          <dgm:animOne val="branch"/>
          <dgm:animLvl val="lvl"/>
        </dgm:presLayoutVars>
      </dgm:prSet>
      <dgm:spPr/>
    </dgm:pt>
    <dgm:pt modelId="{D8A66345-7D7E-1E44-9F05-DD46FCB125E7}" type="pres">
      <dgm:prSet presAssocID="{A5411049-5CBB-420E-B05D-3B08DB6D3C71}" presName="thickLine" presStyleLbl="alignNode1" presStyleIdx="0" presStyleCnt="3"/>
      <dgm:spPr/>
    </dgm:pt>
    <dgm:pt modelId="{2BB197BE-B11C-D14E-BDE5-4AEF2F0A299B}" type="pres">
      <dgm:prSet presAssocID="{A5411049-5CBB-420E-B05D-3B08DB6D3C71}" presName="horz1" presStyleCnt="0"/>
      <dgm:spPr/>
    </dgm:pt>
    <dgm:pt modelId="{A688D81C-DC74-084D-A2B1-AC497528D164}" type="pres">
      <dgm:prSet presAssocID="{A5411049-5CBB-420E-B05D-3B08DB6D3C71}" presName="tx1" presStyleLbl="revTx" presStyleIdx="0" presStyleCnt="3"/>
      <dgm:spPr/>
    </dgm:pt>
    <dgm:pt modelId="{40B35BFD-E7E1-D94F-8FFF-101B6CA3F78A}" type="pres">
      <dgm:prSet presAssocID="{A5411049-5CBB-420E-B05D-3B08DB6D3C71}" presName="vert1" presStyleCnt="0"/>
      <dgm:spPr/>
    </dgm:pt>
    <dgm:pt modelId="{D0381854-3089-0643-B3B2-9B2FF5F20B11}" type="pres">
      <dgm:prSet presAssocID="{894A53F9-C3D2-4BE2-8AA0-24B02AEB3F9A}" presName="thickLine" presStyleLbl="alignNode1" presStyleIdx="1" presStyleCnt="3"/>
      <dgm:spPr/>
    </dgm:pt>
    <dgm:pt modelId="{F7304D56-801A-734F-BE04-8E29F49C6A5F}" type="pres">
      <dgm:prSet presAssocID="{894A53F9-C3D2-4BE2-8AA0-24B02AEB3F9A}" presName="horz1" presStyleCnt="0"/>
      <dgm:spPr/>
    </dgm:pt>
    <dgm:pt modelId="{F0AE9BE9-CE4F-7446-8BBA-921AA7B8914F}" type="pres">
      <dgm:prSet presAssocID="{894A53F9-C3D2-4BE2-8AA0-24B02AEB3F9A}" presName="tx1" presStyleLbl="revTx" presStyleIdx="1" presStyleCnt="3"/>
      <dgm:spPr/>
    </dgm:pt>
    <dgm:pt modelId="{4DAAA1E2-3CBB-A14F-A2C2-D9D168E730EB}" type="pres">
      <dgm:prSet presAssocID="{894A53F9-C3D2-4BE2-8AA0-24B02AEB3F9A}" presName="vert1" presStyleCnt="0"/>
      <dgm:spPr/>
    </dgm:pt>
    <dgm:pt modelId="{EE247A71-0296-C743-BD88-85207909848E}" type="pres">
      <dgm:prSet presAssocID="{9A355594-25A3-4DFE-A0D2-AB9BAD79CDC8}" presName="thickLine" presStyleLbl="alignNode1" presStyleIdx="2" presStyleCnt="3"/>
      <dgm:spPr/>
    </dgm:pt>
    <dgm:pt modelId="{7C701D32-E99F-7849-A250-EED32177B525}" type="pres">
      <dgm:prSet presAssocID="{9A355594-25A3-4DFE-A0D2-AB9BAD79CDC8}" presName="horz1" presStyleCnt="0"/>
      <dgm:spPr/>
    </dgm:pt>
    <dgm:pt modelId="{BB88CF7C-543A-8D47-B9B6-9E8C63C037BC}" type="pres">
      <dgm:prSet presAssocID="{9A355594-25A3-4DFE-A0D2-AB9BAD79CDC8}" presName="tx1" presStyleLbl="revTx" presStyleIdx="2" presStyleCnt="3"/>
      <dgm:spPr/>
    </dgm:pt>
    <dgm:pt modelId="{298F1678-CBAA-0244-8D5D-88D105528789}" type="pres">
      <dgm:prSet presAssocID="{9A355594-25A3-4DFE-A0D2-AB9BAD79CDC8}" presName="vert1" presStyleCnt="0"/>
      <dgm:spPr/>
    </dgm:pt>
  </dgm:ptLst>
  <dgm:cxnLst>
    <dgm:cxn modelId="{1E87F30C-9E80-8C40-97B8-D53D23284070}" type="presOf" srcId="{A5411049-5CBB-420E-B05D-3B08DB6D3C71}" destId="{A688D81C-DC74-084D-A2B1-AC497528D164}" srcOrd="0" destOrd="0" presId="urn:microsoft.com/office/officeart/2008/layout/LinedList"/>
    <dgm:cxn modelId="{33981A7D-50C6-DE4E-9450-E935DD894DF1}" type="presOf" srcId="{9A355594-25A3-4DFE-A0D2-AB9BAD79CDC8}" destId="{BB88CF7C-543A-8D47-B9B6-9E8C63C037BC}" srcOrd="0" destOrd="0" presId="urn:microsoft.com/office/officeart/2008/layout/LinedList"/>
    <dgm:cxn modelId="{5CCB8A8F-7990-49B6-8015-CE7DCD8B07EB}" srcId="{B7E90242-BBF4-4A3F-8B46-6B9AAB16C85E}" destId="{894A53F9-C3D2-4BE2-8AA0-24B02AEB3F9A}" srcOrd="1" destOrd="0" parTransId="{4FB82324-F55A-4FAF-9CC0-5732DF80688A}" sibTransId="{39E6D343-3064-4C0F-8243-9ADB201A5327}"/>
    <dgm:cxn modelId="{207E82A2-C043-1843-A44A-FDDC13EBEF35}" type="presOf" srcId="{894A53F9-C3D2-4BE2-8AA0-24B02AEB3F9A}" destId="{F0AE9BE9-CE4F-7446-8BBA-921AA7B8914F}" srcOrd="0" destOrd="0" presId="urn:microsoft.com/office/officeart/2008/layout/LinedList"/>
    <dgm:cxn modelId="{1602EECD-C261-D44D-A0B0-106DBC90519B}" type="presOf" srcId="{B7E90242-BBF4-4A3F-8B46-6B9AAB16C85E}" destId="{E682082B-3879-F843-9D43-3B523180B8CE}" srcOrd="0" destOrd="0" presId="urn:microsoft.com/office/officeart/2008/layout/LinedList"/>
    <dgm:cxn modelId="{DD665ED0-0741-4935-9C71-176F886B934A}" srcId="{B7E90242-BBF4-4A3F-8B46-6B9AAB16C85E}" destId="{A5411049-5CBB-420E-B05D-3B08DB6D3C71}" srcOrd="0" destOrd="0" parTransId="{258FD65A-7B4C-48C9-AA09-45D6AF243A79}" sibTransId="{1F637216-A5E0-43EF-B0E3-C7DA4DE27124}"/>
    <dgm:cxn modelId="{8836FED6-5A02-46D2-AEBB-D637E1817716}" srcId="{B7E90242-BBF4-4A3F-8B46-6B9AAB16C85E}" destId="{9A355594-25A3-4DFE-A0D2-AB9BAD79CDC8}" srcOrd="2" destOrd="0" parTransId="{5C282573-45E2-4632-9A65-A7AD5564BA34}" sibTransId="{F7F55F6B-A352-48C2-BC09-A4B2E79F1CDE}"/>
    <dgm:cxn modelId="{778DB7DE-8809-4741-BF5F-DE146230D79F}" type="presParOf" srcId="{E682082B-3879-F843-9D43-3B523180B8CE}" destId="{D8A66345-7D7E-1E44-9F05-DD46FCB125E7}" srcOrd="0" destOrd="0" presId="urn:microsoft.com/office/officeart/2008/layout/LinedList"/>
    <dgm:cxn modelId="{ABED3C5C-FCCB-3A4F-B6A2-452BF2A69A25}" type="presParOf" srcId="{E682082B-3879-F843-9D43-3B523180B8CE}" destId="{2BB197BE-B11C-D14E-BDE5-4AEF2F0A299B}" srcOrd="1" destOrd="0" presId="urn:microsoft.com/office/officeart/2008/layout/LinedList"/>
    <dgm:cxn modelId="{DD70D91F-12BB-DC40-8FDF-EE1E6D42B4EA}" type="presParOf" srcId="{2BB197BE-B11C-D14E-BDE5-4AEF2F0A299B}" destId="{A688D81C-DC74-084D-A2B1-AC497528D164}" srcOrd="0" destOrd="0" presId="urn:microsoft.com/office/officeart/2008/layout/LinedList"/>
    <dgm:cxn modelId="{566500DF-6431-6B4E-B800-3447A647E219}" type="presParOf" srcId="{2BB197BE-B11C-D14E-BDE5-4AEF2F0A299B}" destId="{40B35BFD-E7E1-D94F-8FFF-101B6CA3F78A}" srcOrd="1" destOrd="0" presId="urn:microsoft.com/office/officeart/2008/layout/LinedList"/>
    <dgm:cxn modelId="{6AC8DACD-DF7D-7840-86D8-6EBA9C6F4B05}" type="presParOf" srcId="{E682082B-3879-F843-9D43-3B523180B8CE}" destId="{D0381854-3089-0643-B3B2-9B2FF5F20B11}" srcOrd="2" destOrd="0" presId="urn:microsoft.com/office/officeart/2008/layout/LinedList"/>
    <dgm:cxn modelId="{1834C5F1-875D-964E-96DB-CE91BA8E60A3}" type="presParOf" srcId="{E682082B-3879-F843-9D43-3B523180B8CE}" destId="{F7304D56-801A-734F-BE04-8E29F49C6A5F}" srcOrd="3" destOrd="0" presId="urn:microsoft.com/office/officeart/2008/layout/LinedList"/>
    <dgm:cxn modelId="{DB849437-CD0C-8B48-A214-CFDB4373FB76}" type="presParOf" srcId="{F7304D56-801A-734F-BE04-8E29F49C6A5F}" destId="{F0AE9BE9-CE4F-7446-8BBA-921AA7B8914F}" srcOrd="0" destOrd="0" presId="urn:microsoft.com/office/officeart/2008/layout/LinedList"/>
    <dgm:cxn modelId="{E44FB13C-9A9C-E44B-913C-64818F7E5ADB}" type="presParOf" srcId="{F7304D56-801A-734F-BE04-8E29F49C6A5F}" destId="{4DAAA1E2-3CBB-A14F-A2C2-D9D168E730EB}" srcOrd="1" destOrd="0" presId="urn:microsoft.com/office/officeart/2008/layout/LinedList"/>
    <dgm:cxn modelId="{9E2642C1-B86C-3745-8555-A4EF40DDA879}" type="presParOf" srcId="{E682082B-3879-F843-9D43-3B523180B8CE}" destId="{EE247A71-0296-C743-BD88-85207909848E}" srcOrd="4" destOrd="0" presId="urn:microsoft.com/office/officeart/2008/layout/LinedList"/>
    <dgm:cxn modelId="{F35487A0-DE94-F945-8F5B-629656415E32}" type="presParOf" srcId="{E682082B-3879-F843-9D43-3B523180B8CE}" destId="{7C701D32-E99F-7849-A250-EED32177B525}" srcOrd="5" destOrd="0" presId="urn:microsoft.com/office/officeart/2008/layout/LinedList"/>
    <dgm:cxn modelId="{E4D066D5-A57A-F44B-B2C4-8F56ABC15BF0}" type="presParOf" srcId="{7C701D32-E99F-7849-A250-EED32177B525}" destId="{BB88CF7C-543A-8D47-B9B6-9E8C63C037BC}" srcOrd="0" destOrd="0" presId="urn:microsoft.com/office/officeart/2008/layout/LinedList"/>
    <dgm:cxn modelId="{96CF93C7-27BB-6D47-9A23-77BB059D9183}" type="presParOf" srcId="{7C701D32-E99F-7849-A250-EED32177B525}" destId="{298F1678-CBAA-0244-8D5D-88D1055287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22AF51-AE62-4020-BCAA-DE1FB41B8C95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A246BA-89E1-4AC4-841A-9C883723E7D4}">
      <dgm:prSet/>
      <dgm:spPr/>
      <dgm:t>
        <a:bodyPr/>
        <a:lstStyle/>
        <a:p>
          <a:r>
            <a:rPr lang="en-US" dirty="0"/>
            <a:t>Python (</a:t>
          </a:r>
          <a:r>
            <a:rPr lang="en-US" dirty="0" err="1"/>
            <a:t>Jupyter</a:t>
          </a:r>
          <a:r>
            <a:rPr lang="en-US" dirty="0"/>
            <a:t> Notebook) for data analysis.</a:t>
          </a:r>
        </a:p>
      </dgm:t>
    </dgm:pt>
    <dgm:pt modelId="{EF9FE0DD-14D5-4D01-9205-D1CE67089EE9}" type="parTrans" cxnId="{BD930A28-0782-4FC8-BCE6-3273FB05B455}">
      <dgm:prSet/>
      <dgm:spPr/>
      <dgm:t>
        <a:bodyPr/>
        <a:lstStyle/>
        <a:p>
          <a:endParaRPr lang="en-US"/>
        </a:p>
      </dgm:t>
    </dgm:pt>
    <dgm:pt modelId="{BAFFCDD1-E767-487B-B4D7-2293602C168F}" type="sibTrans" cxnId="{BD930A28-0782-4FC8-BCE6-3273FB05B455}">
      <dgm:prSet/>
      <dgm:spPr/>
      <dgm:t>
        <a:bodyPr/>
        <a:lstStyle/>
        <a:p>
          <a:endParaRPr lang="en-US"/>
        </a:p>
      </dgm:t>
    </dgm:pt>
    <dgm:pt modelId="{5B714511-893F-4DE9-8E9B-22AD66AEFA96}">
      <dgm:prSet/>
      <dgm:spPr/>
      <dgm:t>
        <a:bodyPr/>
        <a:lstStyle/>
        <a:p>
          <a:r>
            <a:rPr lang="en-US"/>
            <a:t>Libraries:</a:t>
          </a:r>
        </a:p>
      </dgm:t>
    </dgm:pt>
    <dgm:pt modelId="{FFE1A151-4287-4E79-8137-DD154F20E3A1}" type="parTrans" cxnId="{F7FC28BE-053B-4F90-85F9-C3271896F8E3}">
      <dgm:prSet/>
      <dgm:spPr/>
      <dgm:t>
        <a:bodyPr/>
        <a:lstStyle/>
        <a:p>
          <a:endParaRPr lang="en-US"/>
        </a:p>
      </dgm:t>
    </dgm:pt>
    <dgm:pt modelId="{64C6903B-D2BE-4EBD-9DBC-CA1D6FA575A9}" type="sibTrans" cxnId="{F7FC28BE-053B-4F90-85F9-C3271896F8E3}">
      <dgm:prSet/>
      <dgm:spPr/>
      <dgm:t>
        <a:bodyPr/>
        <a:lstStyle/>
        <a:p>
          <a:endParaRPr lang="en-US"/>
        </a:p>
      </dgm:t>
    </dgm:pt>
    <dgm:pt modelId="{4ECA9CBA-E494-48ED-8DC5-C5AA55F8B93A}">
      <dgm:prSet/>
      <dgm:spPr/>
      <dgm:t>
        <a:bodyPr/>
        <a:lstStyle/>
        <a:p>
          <a:r>
            <a:rPr lang="en-US"/>
            <a:t>PowerPoint used for final report presentation.</a:t>
          </a:r>
        </a:p>
      </dgm:t>
    </dgm:pt>
    <dgm:pt modelId="{4F91F756-554A-46A5-89C9-EC1AEA34B657}" type="parTrans" cxnId="{7AEE1333-111F-4BF3-BA87-99C0738F8D4B}">
      <dgm:prSet/>
      <dgm:spPr/>
      <dgm:t>
        <a:bodyPr/>
        <a:lstStyle/>
        <a:p>
          <a:endParaRPr lang="en-US"/>
        </a:p>
      </dgm:t>
    </dgm:pt>
    <dgm:pt modelId="{058C132B-8ABC-4CAB-9C95-DC30A739383E}" type="sibTrans" cxnId="{7AEE1333-111F-4BF3-BA87-99C0738F8D4B}">
      <dgm:prSet/>
      <dgm:spPr/>
      <dgm:t>
        <a:bodyPr/>
        <a:lstStyle/>
        <a:p>
          <a:endParaRPr lang="en-US"/>
        </a:p>
      </dgm:t>
    </dgm:pt>
    <dgm:pt modelId="{25ACD287-780D-AF46-A754-CF55C90F38D4}">
      <dgm:prSet/>
      <dgm:spPr/>
      <dgm:t>
        <a:bodyPr/>
        <a:lstStyle/>
        <a:p>
          <a:r>
            <a:rPr lang="en-US"/>
            <a:t> Pandas (data processing)</a:t>
          </a:r>
        </a:p>
      </dgm:t>
    </dgm:pt>
    <dgm:pt modelId="{D23F8753-632A-D048-B4B9-524836EB6FE5}" type="parTrans" cxnId="{E08D55B5-91E4-7948-8F68-8BDEFFD6CF1C}">
      <dgm:prSet/>
      <dgm:spPr/>
      <dgm:t>
        <a:bodyPr/>
        <a:lstStyle/>
        <a:p>
          <a:endParaRPr lang="en-US"/>
        </a:p>
      </dgm:t>
    </dgm:pt>
    <dgm:pt modelId="{315D529B-37C3-FA48-BCA6-265D17B4E859}" type="sibTrans" cxnId="{E08D55B5-91E4-7948-8F68-8BDEFFD6CF1C}">
      <dgm:prSet/>
      <dgm:spPr/>
      <dgm:t>
        <a:bodyPr/>
        <a:lstStyle/>
        <a:p>
          <a:endParaRPr lang="en-US"/>
        </a:p>
      </dgm:t>
    </dgm:pt>
    <dgm:pt modelId="{3AE48387-41D7-DC4B-953B-17902154C822}">
      <dgm:prSet/>
      <dgm:spPr/>
      <dgm:t>
        <a:bodyPr/>
        <a:lstStyle/>
        <a:p>
          <a:r>
            <a:rPr lang="en-US"/>
            <a:t>Matplotlib &amp; Seaborn (visualization).</a:t>
          </a:r>
        </a:p>
      </dgm:t>
    </dgm:pt>
    <dgm:pt modelId="{BD21E05F-A2E7-8844-B577-60A55A73EDB1}" type="parTrans" cxnId="{93D0F189-BD2A-B14D-B2C3-B3D32BFBC51E}">
      <dgm:prSet/>
      <dgm:spPr/>
      <dgm:t>
        <a:bodyPr/>
        <a:lstStyle/>
        <a:p>
          <a:endParaRPr lang="en-US"/>
        </a:p>
      </dgm:t>
    </dgm:pt>
    <dgm:pt modelId="{85482CDA-2A56-BB4D-92DA-0BE5AEF0AA67}" type="sibTrans" cxnId="{93D0F189-BD2A-B14D-B2C3-B3D32BFBC51E}">
      <dgm:prSet/>
      <dgm:spPr/>
      <dgm:t>
        <a:bodyPr/>
        <a:lstStyle/>
        <a:p>
          <a:endParaRPr lang="en-US"/>
        </a:p>
      </dgm:t>
    </dgm:pt>
    <dgm:pt modelId="{7481EA72-1225-DF4E-8FDC-1AC1FF1ABF89}" type="pres">
      <dgm:prSet presAssocID="{8C22AF51-AE62-4020-BCAA-DE1FB41B8C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75ADFA6-C68C-B44C-82EB-CFC3D2F81801}" type="pres">
      <dgm:prSet presAssocID="{67A246BA-89E1-4AC4-841A-9C883723E7D4}" presName="hierRoot1" presStyleCnt="0">
        <dgm:presLayoutVars>
          <dgm:hierBranch val="init"/>
        </dgm:presLayoutVars>
      </dgm:prSet>
      <dgm:spPr/>
    </dgm:pt>
    <dgm:pt modelId="{450075B5-1BAA-CC43-B717-761F7B880376}" type="pres">
      <dgm:prSet presAssocID="{67A246BA-89E1-4AC4-841A-9C883723E7D4}" presName="rootComposite1" presStyleCnt="0"/>
      <dgm:spPr/>
    </dgm:pt>
    <dgm:pt modelId="{BE9C7BFA-D922-A941-B948-76A2F4539A26}" type="pres">
      <dgm:prSet presAssocID="{67A246BA-89E1-4AC4-841A-9C883723E7D4}" presName="rootText1" presStyleLbl="node0" presStyleIdx="0" presStyleCnt="3">
        <dgm:presLayoutVars>
          <dgm:chPref val="3"/>
        </dgm:presLayoutVars>
      </dgm:prSet>
      <dgm:spPr/>
    </dgm:pt>
    <dgm:pt modelId="{277DD63A-AA8D-2B4A-A9F5-A8E8A93204FB}" type="pres">
      <dgm:prSet presAssocID="{67A246BA-89E1-4AC4-841A-9C883723E7D4}" presName="rootConnector1" presStyleLbl="node1" presStyleIdx="0" presStyleCnt="0"/>
      <dgm:spPr/>
    </dgm:pt>
    <dgm:pt modelId="{8F8A61BF-ED38-0C44-8F9C-E512A9EE5CC5}" type="pres">
      <dgm:prSet presAssocID="{67A246BA-89E1-4AC4-841A-9C883723E7D4}" presName="hierChild2" presStyleCnt="0"/>
      <dgm:spPr/>
    </dgm:pt>
    <dgm:pt modelId="{D23FC0E5-1254-9D46-AF77-46D61D8F787A}" type="pres">
      <dgm:prSet presAssocID="{67A246BA-89E1-4AC4-841A-9C883723E7D4}" presName="hierChild3" presStyleCnt="0"/>
      <dgm:spPr/>
    </dgm:pt>
    <dgm:pt modelId="{3C2CDD85-FEB5-A949-9832-5588A111CDE6}" type="pres">
      <dgm:prSet presAssocID="{5B714511-893F-4DE9-8E9B-22AD66AEFA96}" presName="hierRoot1" presStyleCnt="0">
        <dgm:presLayoutVars>
          <dgm:hierBranch val="init"/>
        </dgm:presLayoutVars>
      </dgm:prSet>
      <dgm:spPr/>
    </dgm:pt>
    <dgm:pt modelId="{5ED565C7-D047-AF48-89A1-312E876DFB26}" type="pres">
      <dgm:prSet presAssocID="{5B714511-893F-4DE9-8E9B-22AD66AEFA96}" presName="rootComposite1" presStyleCnt="0"/>
      <dgm:spPr/>
    </dgm:pt>
    <dgm:pt modelId="{43F8607C-8B0A-4C4B-89C0-CBB6E184639F}" type="pres">
      <dgm:prSet presAssocID="{5B714511-893F-4DE9-8E9B-22AD66AEFA96}" presName="rootText1" presStyleLbl="node0" presStyleIdx="1" presStyleCnt="3">
        <dgm:presLayoutVars>
          <dgm:chPref val="3"/>
        </dgm:presLayoutVars>
      </dgm:prSet>
      <dgm:spPr/>
    </dgm:pt>
    <dgm:pt modelId="{C2A16641-8520-744B-BB24-01FCE2D5052D}" type="pres">
      <dgm:prSet presAssocID="{5B714511-893F-4DE9-8E9B-22AD66AEFA96}" presName="rootConnector1" presStyleLbl="node1" presStyleIdx="0" presStyleCnt="0"/>
      <dgm:spPr/>
    </dgm:pt>
    <dgm:pt modelId="{81CDC94C-2E07-9543-B68F-89BC9B707324}" type="pres">
      <dgm:prSet presAssocID="{5B714511-893F-4DE9-8E9B-22AD66AEFA96}" presName="hierChild2" presStyleCnt="0"/>
      <dgm:spPr/>
    </dgm:pt>
    <dgm:pt modelId="{78E393EB-0B74-6E4E-956D-459DF78789BF}" type="pres">
      <dgm:prSet presAssocID="{D23F8753-632A-D048-B4B9-524836EB6FE5}" presName="Name37" presStyleLbl="parChTrans1D2" presStyleIdx="0" presStyleCnt="2"/>
      <dgm:spPr/>
    </dgm:pt>
    <dgm:pt modelId="{61103FF1-37B7-0B41-B75F-CD41F5B48DAA}" type="pres">
      <dgm:prSet presAssocID="{25ACD287-780D-AF46-A754-CF55C90F38D4}" presName="hierRoot2" presStyleCnt="0">
        <dgm:presLayoutVars>
          <dgm:hierBranch val="init"/>
        </dgm:presLayoutVars>
      </dgm:prSet>
      <dgm:spPr/>
    </dgm:pt>
    <dgm:pt modelId="{AF00FB2A-4D6D-964B-AD63-62B16314EC06}" type="pres">
      <dgm:prSet presAssocID="{25ACD287-780D-AF46-A754-CF55C90F38D4}" presName="rootComposite" presStyleCnt="0"/>
      <dgm:spPr/>
    </dgm:pt>
    <dgm:pt modelId="{77184691-0836-CC4D-A8E3-050D478B4160}" type="pres">
      <dgm:prSet presAssocID="{25ACD287-780D-AF46-A754-CF55C90F38D4}" presName="rootText" presStyleLbl="node2" presStyleIdx="0" presStyleCnt="2">
        <dgm:presLayoutVars>
          <dgm:chPref val="3"/>
        </dgm:presLayoutVars>
      </dgm:prSet>
      <dgm:spPr/>
    </dgm:pt>
    <dgm:pt modelId="{EA75E7FC-868B-8A44-9EA9-F966A137CA6F}" type="pres">
      <dgm:prSet presAssocID="{25ACD287-780D-AF46-A754-CF55C90F38D4}" presName="rootConnector" presStyleLbl="node2" presStyleIdx="0" presStyleCnt="2"/>
      <dgm:spPr/>
    </dgm:pt>
    <dgm:pt modelId="{1A415DCB-6E3C-BF4B-9455-4D87F0000BBE}" type="pres">
      <dgm:prSet presAssocID="{25ACD287-780D-AF46-A754-CF55C90F38D4}" presName="hierChild4" presStyleCnt="0"/>
      <dgm:spPr/>
    </dgm:pt>
    <dgm:pt modelId="{7C384CFF-9BD6-8A4C-B709-A46721112A79}" type="pres">
      <dgm:prSet presAssocID="{25ACD287-780D-AF46-A754-CF55C90F38D4}" presName="hierChild5" presStyleCnt="0"/>
      <dgm:spPr/>
    </dgm:pt>
    <dgm:pt modelId="{A6FF0D5F-4DEE-8047-BE6A-A5BF9A772672}" type="pres">
      <dgm:prSet presAssocID="{BD21E05F-A2E7-8844-B577-60A55A73EDB1}" presName="Name37" presStyleLbl="parChTrans1D2" presStyleIdx="1" presStyleCnt="2"/>
      <dgm:spPr/>
    </dgm:pt>
    <dgm:pt modelId="{88ED0092-F059-6249-92BB-DE21A544F28A}" type="pres">
      <dgm:prSet presAssocID="{3AE48387-41D7-DC4B-953B-17902154C822}" presName="hierRoot2" presStyleCnt="0">
        <dgm:presLayoutVars>
          <dgm:hierBranch val="init"/>
        </dgm:presLayoutVars>
      </dgm:prSet>
      <dgm:spPr/>
    </dgm:pt>
    <dgm:pt modelId="{DC620707-3273-464C-9E35-2F81629404D5}" type="pres">
      <dgm:prSet presAssocID="{3AE48387-41D7-DC4B-953B-17902154C822}" presName="rootComposite" presStyleCnt="0"/>
      <dgm:spPr/>
    </dgm:pt>
    <dgm:pt modelId="{ECAEB311-3A55-0648-9A31-42CD24B74166}" type="pres">
      <dgm:prSet presAssocID="{3AE48387-41D7-DC4B-953B-17902154C822}" presName="rootText" presStyleLbl="node2" presStyleIdx="1" presStyleCnt="2">
        <dgm:presLayoutVars>
          <dgm:chPref val="3"/>
        </dgm:presLayoutVars>
      </dgm:prSet>
      <dgm:spPr/>
    </dgm:pt>
    <dgm:pt modelId="{928F81B6-375F-C54F-8782-2A4DA03F2458}" type="pres">
      <dgm:prSet presAssocID="{3AE48387-41D7-DC4B-953B-17902154C822}" presName="rootConnector" presStyleLbl="node2" presStyleIdx="1" presStyleCnt="2"/>
      <dgm:spPr/>
    </dgm:pt>
    <dgm:pt modelId="{3739A251-6421-5547-ABB5-7D76C71E4298}" type="pres">
      <dgm:prSet presAssocID="{3AE48387-41D7-DC4B-953B-17902154C822}" presName="hierChild4" presStyleCnt="0"/>
      <dgm:spPr/>
    </dgm:pt>
    <dgm:pt modelId="{C6B378F9-9EF7-9F4D-A4B9-BC70F201C28A}" type="pres">
      <dgm:prSet presAssocID="{3AE48387-41D7-DC4B-953B-17902154C822}" presName="hierChild5" presStyleCnt="0"/>
      <dgm:spPr/>
    </dgm:pt>
    <dgm:pt modelId="{12999D91-75D2-E645-9839-BC299AFFA1A7}" type="pres">
      <dgm:prSet presAssocID="{5B714511-893F-4DE9-8E9B-22AD66AEFA96}" presName="hierChild3" presStyleCnt="0"/>
      <dgm:spPr/>
    </dgm:pt>
    <dgm:pt modelId="{ABD2F1F6-F364-8343-AA0B-5AFF92D40161}" type="pres">
      <dgm:prSet presAssocID="{4ECA9CBA-E494-48ED-8DC5-C5AA55F8B93A}" presName="hierRoot1" presStyleCnt="0">
        <dgm:presLayoutVars>
          <dgm:hierBranch val="init"/>
        </dgm:presLayoutVars>
      </dgm:prSet>
      <dgm:spPr/>
    </dgm:pt>
    <dgm:pt modelId="{54F28F89-1E7F-8A4E-B1A3-F580A6F8ADA3}" type="pres">
      <dgm:prSet presAssocID="{4ECA9CBA-E494-48ED-8DC5-C5AA55F8B93A}" presName="rootComposite1" presStyleCnt="0"/>
      <dgm:spPr/>
    </dgm:pt>
    <dgm:pt modelId="{8E92F44B-5188-684B-AD72-3D693BAEA845}" type="pres">
      <dgm:prSet presAssocID="{4ECA9CBA-E494-48ED-8DC5-C5AA55F8B93A}" presName="rootText1" presStyleLbl="node0" presStyleIdx="2" presStyleCnt="3">
        <dgm:presLayoutVars>
          <dgm:chPref val="3"/>
        </dgm:presLayoutVars>
      </dgm:prSet>
      <dgm:spPr/>
    </dgm:pt>
    <dgm:pt modelId="{DCFDB8F8-E5A4-1542-932B-74C06784993A}" type="pres">
      <dgm:prSet presAssocID="{4ECA9CBA-E494-48ED-8DC5-C5AA55F8B93A}" presName="rootConnector1" presStyleLbl="node1" presStyleIdx="0" presStyleCnt="0"/>
      <dgm:spPr/>
    </dgm:pt>
    <dgm:pt modelId="{5D105F71-5F57-0E42-908A-937E2CE1A596}" type="pres">
      <dgm:prSet presAssocID="{4ECA9CBA-E494-48ED-8DC5-C5AA55F8B93A}" presName="hierChild2" presStyleCnt="0"/>
      <dgm:spPr/>
    </dgm:pt>
    <dgm:pt modelId="{DE9A16DF-8160-6F41-A7E0-4CBF53CB0015}" type="pres">
      <dgm:prSet presAssocID="{4ECA9CBA-E494-48ED-8DC5-C5AA55F8B93A}" presName="hierChild3" presStyleCnt="0"/>
      <dgm:spPr/>
    </dgm:pt>
  </dgm:ptLst>
  <dgm:cxnLst>
    <dgm:cxn modelId="{9CDAD914-8BF9-9942-A016-78F50DF3C1CF}" type="presOf" srcId="{5B714511-893F-4DE9-8E9B-22AD66AEFA96}" destId="{C2A16641-8520-744B-BB24-01FCE2D5052D}" srcOrd="1" destOrd="0" presId="urn:microsoft.com/office/officeart/2005/8/layout/orgChart1"/>
    <dgm:cxn modelId="{5EEFF11C-0248-7D4D-BF2C-D865175D4E85}" type="presOf" srcId="{3AE48387-41D7-DC4B-953B-17902154C822}" destId="{928F81B6-375F-C54F-8782-2A4DA03F2458}" srcOrd="1" destOrd="0" presId="urn:microsoft.com/office/officeart/2005/8/layout/orgChart1"/>
    <dgm:cxn modelId="{BD930A28-0782-4FC8-BCE6-3273FB05B455}" srcId="{8C22AF51-AE62-4020-BCAA-DE1FB41B8C95}" destId="{67A246BA-89E1-4AC4-841A-9C883723E7D4}" srcOrd="0" destOrd="0" parTransId="{EF9FE0DD-14D5-4D01-9205-D1CE67089EE9}" sibTransId="{BAFFCDD1-E767-487B-B4D7-2293602C168F}"/>
    <dgm:cxn modelId="{7AEE1333-111F-4BF3-BA87-99C0738F8D4B}" srcId="{8C22AF51-AE62-4020-BCAA-DE1FB41B8C95}" destId="{4ECA9CBA-E494-48ED-8DC5-C5AA55F8B93A}" srcOrd="2" destOrd="0" parTransId="{4F91F756-554A-46A5-89C9-EC1AEA34B657}" sibTransId="{058C132B-8ABC-4CAB-9C95-DC30A739383E}"/>
    <dgm:cxn modelId="{C80C163D-0ECD-464F-B81F-525E5F47A2A1}" type="presOf" srcId="{3AE48387-41D7-DC4B-953B-17902154C822}" destId="{ECAEB311-3A55-0648-9A31-42CD24B74166}" srcOrd="0" destOrd="0" presId="urn:microsoft.com/office/officeart/2005/8/layout/orgChart1"/>
    <dgm:cxn modelId="{FC0CF248-9272-CE41-8B67-43C8CB4FCEB6}" type="presOf" srcId="{D23F8753-632A-D048-B4B9-524836EB6FE5}" destId="{78E393EB-0B74-6E4E-956D-459DF78789BF}" srcOrd="0" destOrd="0" presId="urn:microsoft.com/office/officeart/2005/8/layout/orgChart1"/>
    <dgm:cxn modelId="{5390C75A-759C-FA46-B760-7D2C9F19BB85}" type="presOf" srcId="{4ECA9CBA-E494-48ED-8DC5-C5AA55F8B93A}" destId="{DCFDB8F8-E5A4-1542-932B-74C06784993A}" srcOrd="1" destOrd="0" presId="urn:microsoft.com/office/officeart/2005/8/layout/orgChart1"/>
    <dgm:cxn modelId="{26FEB65B-7634-8146-AC06-98D2ACBDBA24}" type="presOf" srcId="{67A246BA-89E1-4AC4-841A-9C883723E7D4}" destId="{277DD63A-AA8D-2B4A-A9F5-A8E8A93204FB}" srcOrd="1" destOrd="0" presId="urn:microsoft.com/office/officeart/2005/8/layout/orgChart1"/>
    <dgm:cxn modelId="{6102F075-1914-F244-B5FF-7F767953C4AD}" type="presOf" srcId="{5B714511-893F-4DE9-8E9B-22AD66AEFA96}" destId="{43F8607C-8B0A-4C4B-89C0-CBB6E184639F}" srcOrd="0" destOrd="0" presId="urn:microsoft.com/office/officeart/2005/8/layout/orgChart1"/>
    <dgm:cxn modelId="{426BB576-2D1F-2841-AE10-C051819E5DA6}" type="presOf" srcId="{BD21E05F-A2E7-8844-B577-60A55A73EDB1}" destId="{A6FF0D5F-4DEE-8047-BE6A-A5BF9A772672}" srcOrd="0" destOrd="0" presId="urn:microsoft.com/office/officeart/2005/8/layout/orgChart1"/>
    <dgm:cxn modelId="{1294B77B-BE35-DD41-B06B-5BF14EAC29E7}" type="presOf" srcId="{8C22AF51-AE62-4020-BCAA-DE1FB41B8C95}" destId="{7481EA72-1225-DF4E-8FDC-1AC1FF1ABF89}" srcOrd="0" destOrd="0" presId="urn:microsoft.com/office/officeart/2005/8/layout/orgChart1"/>
    <dgm:cxn modelId="{A5A2E782-97E6-0F47-A00B-0ACFF044A84B}" type="presOf" srcId="{4ECA9CBA-E494-48ED-8DC5-C5AA55F8B93A}" destId="{8E92F44B-5188-684B-AD72-3D693BAEA845}" srcOrd="0" destOrd="0" presId="urn:microsoft.com/office/officeart/2005/8/layout/orgChart1"/>
    <dgm:cxn modelId="{93D0F189-BD2A-B14D-B2C3-B3D32BFBC51E}" srcId="{5B714511-893F-4DE9-8E9B-22AD66AEFA96}" destId="{3AE48387-41D7-DC4B-953B-17902154C822}" srcOrd="1" destOrd="0" parTransId="{BD21E05F-A2E7-8844-B577-60A55A73EDB1}" sibTransId="{85482CDA-2A56-BB4D-92DA-0BE5AEF0AA67}"/>
    <dgm:cxn modelId="{AA9138B0-CE75-B042-B524-058D4792783B}" type="presOf" srcId="{25ACD287-780D-AF46-A754-CF55C90F38D4}" destId="{77184691-0836-CC4D-A8E3-050D478B4160}" srcOrd="0" destOrd="0" presId="urn:microsoft.com/office/officeart/2005/8/layout/orgChart1"/>
    <dgm:cxn modelId="{E08D55B5-91E4-7948-8F68-8BDEFFD6CF1C}" srcId="{5B714511-893F-4DE9-8E9B-22AD66AEFA96}" destId="{25ACD287-780D-AF46-A754-CF55C90F38D4}" srcOrd="0" destOrd="0" parTransId="{D23F8753-632A-D048-B4B9-524836EB6FE5}" sibTransId="{315D529B-37C3-FA48-BCA6-265D17B4E859}"/>
    <dgm:cxn modelId="{63D30ABA-78EB-E143-B5C2-BE3A9601F3C2}" type="presOf" srcId="{25ACD287-780D-AF46-A754-CF55C90F38D4}" destId="{EA75E7FC-868B-8A44-9EA9-F966A137CA6F}" srcOrd="1" destOrd="0" presId="urn:microsoft.com/office/officeart/2005/8/layout/orgChart1"/>
    <dgm:cxn modelId="{F7FC28BE-053B-4F90-85F9-C3271896F8E3}" srcId="{8C22AF51-AE62-4020-BCAA-DE1FB41B8C95}" destId="{5B714511-893F-4DE9-8E9B-22AD66AEFA96}" srcOrd="1" destOrd="0" parTransId="{FFE1A151-4287-4E79-8137-DD154F20E3A1}" sibTransId="{64C6903B-D2BE-4EBD-9DBC-CA1D6FA575A9}"/>
    <dgm:cxn modelId="{DBFB3CEE-F17A-8644-9283-61F9E042152C}" type="presOf" srcId="{67A246BA-89E1-4AC4-841A-9C883723E7D4}" destId="{BE9C7BFA-D922-A941-B948-76A2F4539A26}" srcOrd="0" destOrd="0" presId="urn:microsoft.com/office/officeart/2005/8/layout/orgChart1"/>
    <dgm:cxn modelId="{13AC6B5F-E2DC-804A-9DFD-47A49798B809}" type="presParOf" srcId="{7481EA72-1225-DF4E-8FDC-1AC1FF1ABF89}" destId="{775ADFA6-C68C-B44C-82EB-CFC3D2F81801}" srcOrd="0" destOrd="0" presId="urn:microsoft.com/office/officeart/2005/8/layout/orgChart1"/>
    <dgm:cxn modelId="{D087C7BF-3930-4640-A5A3-04B51F741E08}" type="presParOf" srcId="{775ADFA6-C68C-B44C-82EB-CFC3D2F81801}" destId="{450075B5-1BAA-CC43-B717-761F7B880376}" srcOrd="0" destOrd="0" presId="urn:microsoft.com/office/officeart/2005/8/layout/orgChart1"/>
    <dgm:cxn modelId="{02465472-C3CA-AE4E-8B5C-A437E4B57C37}" type="presParOf" srcId="{450075B5-1BAA-CC43-B717-761F7B880376}" destId="{BE9C7BFA-D922-A941-B948-76A2F4539A26}" srcOrd="0" destOrd="0" presId="urn:microsoft.com/office/officeart/2005/8/layout/orgChart1"/>
    <dgm:cxn modelId="{CCDFD678-ED9F-554A-A7C9-4F0BAB9E08DC}" type="presParOf" srcId="{450075B5-1BAA-CC43-B717-761F7B880376}" destId="{277DD63A-AA8D-2B4A-A9F5-A8E8A93204FB}" srcOrd="1" destOrd="0" presId="urn:microsoft.com/office/officeart/2005/8/layout/orgChart1"/>
    <dgm:cxn modelId="{0C58F530-0739-3142-A969-AE914D58E10E}" type="presParOf" srcId="{775ADFA6-C68C-B44C-82EB-CFC3D2F81801}" destId="{8F8A61BF-ED38-0C44-8F9C-E512A9EE5CC5}" srcOrd="1" destOrd="0" presId="urn:microsoft.com/office/officeart/2005/8/layout/orgChart1"/>
    <dgm:cxn modelId="{557024D7-8867-6C4F-BAE3-E1F8F2D361D3}" type="presParOf" srcId="{775ADFA6-C68C-B44C-82EB-CFC3D2F81801}" destId="{D23FC0E5-1254-9D46-AF77-46D61D8F787A}" srcOrd="2" destOrd="0" presId="urn:microsoft.com/office/officeart/2005/8/layout/orgChart1"/>
    <dgm:cxn modelId="{B215A89B-6284-CE4A-967C-5BB1CFFD229A}" type="presParOf" srcId="{7481EA72-1225-DF4E-8FDC-1AC1FF1ABF89}" destId="{3C2CDD85-FEB5-A949-9832-5588A111CDE6}" srcOrd="1" destOrd="0" presId="urn:microsoft.com/office/officeart/2005/8/layout/orgChart1"/>
    <dgm:cxn modelId="{8D912E88-E6CA-2645-A739-F41A8512361C}" type="presParOf" srcId="{3C2CDD85-FEB5-A949-9832-5588A111CDE6}" destId="{5ED565C7-D047-AF48-89A1-312E876DFB26}" srcOrd="0" destOrd="0" presId="urn:microsoft.com/office/officeart/2005/8/layout/orgChart1"/>
    <dgm:cxn modelId="{25464503-FD7B-C241-BCF8-53CF92271F43}" type="presParOf" srcId="{5ED565C7-D047-AF48-89A1-312E876DFB26}" destId="{43F8607C-8B0A-4C4B-89C0-CBB6E184639F}" srcOrd="0" destOrd="0" presId="urn:microsoft.com/office/officeart/2005/8/layout/orgChart1"/>
    <dgm:cxn modelId="{8CF71B23-D1AA-9442-9FB9-98E8BC138982}" type="presParOf" srcId="{5ED565C7-D047-AF48-89A1-312E876DFB26}" destId="{C2A16641-8520-744B-BB24-01FCE2D5052D}" srcOrd="1" destOrd="0" presId="urn:microsoft.com/office/officeart/2005/8/layout/orgChart1"/>
    <dgm:cxn modelId="{33472994-7BB0-CB45-9FEE-D32D390F8FF1}" type="presParOf" srcId="{3C2CDD85-FEB5-A949-9832-5588A111CDE6}" destId="{81CDC94C-2E07-9543-B68F-89BC9B707324}" srcOrd="1" destOrd="0" presId="urn:microsoft.com/office/officeart/2005/8/layout/orgChart1"/>
    <dgm:cxn modelId="{EBD627AC-6055-3D40-A1DB-B3487B6EEE20}" type="presParOf" srcId="{81CDC94C-2E07-9543-B68F-89BC9B707324}" destId="{78E393EB-0B74-6E4E-956D-459DF78789BF}" srcOrd="0" destOrd="0" presId="urn:microsoft.com/office/officeart/2005/8/layout/orgChart1"/>
    <dgm:cxn modelId="{A17C24F5-1C71-2046-B9D1-6C4E0CB288E2}" type="presParOf" srcId="{81CDC94C-2E07-9543-B68F-89BC9B707324}" destId="{61103FF1-37B7-0B41-B75F-CD41F5B48DAA}" srcOrd="1" destOrd="0" presId="urn:microsoft.com/office/officeart/2005/8/layout/orgChart1"/>
    <dgm:cxn modelId="{7944876B-5FA8-F04F-A0DD-D717D373FBC0}" type="presParOf" srcId="{61103FF1-37B7-0B41-B75F-CD41F5B48DAA}" destId="{AF00FB2A-4D6D-964B-AD63-62B16314EC06}" srcOrd="0" destOrd="0" presId="urn:microsoft.com/office/officeart/2005/8/layout/orgChart1"/>
    <dgm:cxn modelId="{41D98BA6-CBF5-704E-91AA-126F85868E21}" type="presParOf" srcId="{AF00FB2A-4D6D-964B-AD63-62B16314EC06}" destId="{77184691-0836-CC4D-A8E3-050D478B4160}" srcOrd="0" destOrd="0" presId="urn:microsoft.com/office/officeart/2005/8/layout/orgChart1"/>
    <dgm:cxn modelId="{3120072C-CB4E-704D-B42B-D6F7D0468FE7}" type="presParOf" srcId="{AF00FB2A-4D6D-964B-AD63-62B16314EC06}" destId="{EA75E7FC-868B-8A44-9EA9-F966A137CA6F}" srcOrd="1" destOrd="0" presId="urn:microsoft.com/office/officeart/2005/8/layout/orgChart1"/>
    <dgm:cxn modelId="{2F44DD42-9A83-E843-8314-67E9CAA21D08}" type="presParOf" srcId="{61103FF1-37B7-0B41-B75F-CD41F5B48DAA}" destId="{1A415DCB-6E3C-BF4B-9455-4D87F0000BBE}" srcOrd="1" destOrd="0" presId="urn:microsoft.com/office/officeart/2005/8/layout/orgChart1"/>
    <dgm:cxn modelId="{D96234FD-F873-FB44-9601-9F4BACC25B01}" type="presParOf" srcId="{61103FF1-37B7-0B41-B75F-CD41F5B48DAA}" destId="{7C384CFF-9BD6-8A4C-B709-A46721112A79}" srcOrd="2" destOrd="0" presId="urn:microsoft.com/office/officeart/2005/8/layout/orgChart1"/>
    <dgm:cxn modelId="{FA5E8B82-F18E-044B-94D2-4C22E4A3814A}" type="presParOf" srcId="{81CDC94C-2E07-9543-B68F-89BC9B707324}" destId="{A6FF0D5F-4DEE-8047-BE6A-A5BF9A772672}" srcOrd="2" destOrd="0" presId="urn:microsoft.com/office/officeart/2005/8/layout/orgChart1"/>
    <dgm:cxn modelId="{B21CD06B-80F2-7242-9746-C5DE8509F950}" type="presParOf" srcId="{81CDC94C-2E07-9543-B68F-89BC9B707324}" destId="{88ED0092-F059-6249-92BB-DE21A544F28A}" srcOrd="3" destOrd="0" presId="urn:microsoft.com/office/officeart/2005/8/layout/orgChart1"/>
    <dgm:cxn modelId="{CF5B8DDA-FAC0-C948-84F7-AF229AA488EF}" type="presParOf" srcId="{88ED0092-F059-6249-92BB-DE21A544F28A}" destId="{DC620707-3273-464C-9E35-2F81629404D5}" srcOrd="0" destOrd="0" presId="urn:microsoft.com/office/officeart/2005/8/layout/orgChart1"/>
    <dgm:cxn modelId="{19A018A9-E108-3A41-A6BE-E2810CED99FE}" type="presParOf" srcId="{DC620707-3273-464C-9E35-2F81629404D5}" destId="{ECAEB311-3A55-0648-9A31-42CD24B74166}" srcOrd="0" destOrd="0" presId="urn:microsoft.com/office/officeart/2005/8/layout/orgChart1"/>
    <dgm:cxn modelId="{BE3581F6-9FA0-D744-B899-C2DE79C34AA4}" type="presParOf" srcId="{DC620707-3273-464C-9E35-2F81629404D5}" destId="{928F81B6-375F-C54F-8782-2A4DA03F2458}" srcOrd="1" destOrd="0" presId="urn:microsoft.com/office/officeart/2005/8/layout/orgChart1"/>
    <dgm:cxn modelId="{4A0F3DEF-6647-B94F-879C-6D381F201074}" type="presParOf" srcId="{88ED0092-F059-6249-92BB-DE21A544F28A}" destId="{3739A251-6421-5547-ABB5-7D76C71E4298}" srcOrd="1" destOrd="0" presId="urn:microsoft.com/office/officeart/2005/8/layout/orgChart1"/>
    <dgm:cxn modelId="{CE643C09-6CE8-2944-8F71-E7C4E3E7A628}" type="presParOf" srcId="{88ED0092-F059-6249-92BB-DE21A544F28A}" destId="{C6B378F9-9EF7-9F4D-A4B9-BC70F201C28A}" srcOrd="2" destOrd="0" presId="urn:microsoft.com/office/officeart/2005/8/layout/orgChart1"/>
    <dgm:cxn modelId="{095F5B07-C8D2-AF41-A658-7536659E6560}" type="presParOf" srcId="{3C2CDD85-FEB5-A949-9832-5588A111CDE6}" destId="{12999D91-75D2-E645-9839-BC299AFFA1A7}" srcOrd="2" destOrd="0" presId="urn:microsoft.com/office/officeart/2005/8/layout/orgChart1"/>
    <dgm:cxn modelId="{BE83ABD4-6CD6-E349-8038-38D4C0F58E94}" type="presParOf" srcId="{7481EA72-1225-DF4E-8FDC-1AC1FF1ABF89}" destId="{ABD2F1F6-F364-8343-AA0B-5AFF92D40161}" srcOrd="2" destOrd="0" presId="urn:microsoft.com/office/officeart/2005/8/layout/orgChart1"/>
    <dgm:cxn modelId="{B212D7D4-7F43-5548-A3A8-B92237E082C1}" type="presParOf" srcId="{ABD2F1F6-F364-8343-AA0B-5AFF92D40161}" destId="{54F28F89-1E7F-8A4E-B1A3-F580A6F8ADA3}" srcOrd="0" destOrd="0" presId="urn:microsoft.com/office/officeart/2005/8/layout/orgChart1"/>
    <dgm:cxn modelId="{B04C625E-027A-1B49-BAC5-FFE684FA13DD}" type="presParOf" srcId="{54F28F89-1E7F-8A4E-B1A3-F580A6F8ADA3}" destId="{8E92F44B-5188-684B-AD72-3D693BAEA845}" srcOrd="0" destOrd="0" presId="urn:microsoft.com/office/officeart/2005/8/layout/orgChart1"/>
    <dgm:cxn modelId="{0F9203C1-0EC3-FE41-A4DD-DBF29C9ABB4E}" type="presParOf" srcId="{54F28F89-1E7F-8A4E-B1A3-F580A6F8ADA3}" destId="{DCFDB8F8-E5A4-1542-932B-74C06784993A}" srcOrd="1" destOrd="0" presId="urn:microsoft.com/office/officeart/2005/8/layout/orgChart1"/>
    <dgm:cxn modelId="{446E7A30-A907-9942-8898-787BAA9F752E}" type="presParOf" srcId="{ABD2F1F6-F364-8343-AA0B-5AFF92D40161}" destId="{5D105F71-5F57-0E42-908A-937E2CE1A596}" srcOrd="1" destOrd="0" presId="urn:microsoft.com/office/officeart/2005/8/layout/orgChart1"/>
    <dgm:cxn modelId="{AEF9B4CA-9807-1246-8B51-194759CEA543}" type="presParOf" srcId="{ABD2F1F6-F364-8343-AA0B-5AFF92D40161}" destId="{DE9A16DF-8160-6F41-A7E0-4CBF53CB001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33C2A9-4EF1-400D-9490-C1F27370CE7F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962182C-21EF-43DC-AC46-ED56450E4B81}">
      <dgm:prSet/>
      <dgm:spPr/>
      <dgm:t>
        <a:bodyPr/>
        <a:lstStyle/>
        <a:p>
          <a:r>
            <a:rPr lang="en-US"/>
            <a:t>Loaded dataset into Pandas DataFrame.</a:t>
          </a:r>
        </a:p>
      </dgm:t>
    </dgm:pt>
    <dgm:pt modelId="{B143258F-1FA1-42BA-907E-3EE7636C63D0}" type="parTrans" cxnId="{DD02A604-E04D-4073-90B7-18EEF380BC26}">
      <dgm:prSet/>
      <dgm:spPr/>
      <dgm:t>
        <a:bodyPr/>
        <a:lstStyle/>
        <a:p>
          <a:endParaRPr lang="en-US"/>
        </a:p>
      </dgm:t>
    </dgm:pt>
    <dgm:pt modelId="{D88E435E-4D5B-40E2-8813-CEB23DA0FB86}" type="sibTrans" cxnId="{DD02A604-E04D-4073-90B7-18EEF380BC26}">
      <dgm:prSet/>
      <dgm:spPr/>
      <dgm:t>
        <a:bodyPr/>
        <a:lstStyle/>
        <a:p>
          <a:endParaRPr lang="en-US"/>
        </a:p>
      </dgm:t>
    </dgm:pt>
    <dgm:pt modelId="{D2098F00-DD33-4722-82B2-4A0DB007C841}">
      <dgm:prSet/>
      <dgm:spPr/>
      <dgm:t>
        <a:bodyPr/>
        <a:lstStyle/>
        <a:p>
          <a:r>
            <a:rPr lang="en-US"/>
            <a:t>Cleaned missing and inconsistent entries.</a:t>
          </a:r>
        </a:p>
      </dgm:t>
    </dgm:pt>
    <dgm:pt modelId="{28547B3B-6B7B-457D-A3AF-22CC9C1C8EF3}" type="parTrans" cxnId="{44AF1D93-84D2-4468-BE88-722874D9B641}">
      <dgm:prSet/>
      <dgm:spPr/>
      <dgm:t>
        <a:bodyPr/>
        <a:lstStyle/>
        <a:p>
          <a:endParaRPr lang="en-US"/>
        </a:p>
      </dgm:t>
    </dgm:pt>
    <dgm:pt modelId="{55D09315-B753-44C2-A098-93FCE48D656F}" type="sibTrans" cxnId="{44AF1D93-84D2-4468-BE88-722874D9B641}">
      <dgm:prSet/>
      <dgm:spPr/>
      <dgm:t>
        <a:bodyPr/>
        <a:lstStyle/>
        <a:p>
          <a:endParaRPr lang="en-US"/>
        </a:p>
      </dgm:t>
    </dgm:pt>
    <dgm:pt modelId="{4B02B653-121F-4737-998E-09D0812B48BE}">
      <dgm:prSet/>
      <dgm:spPr/>
      <dgm:t>
        <a:bodyPr/>
        <a:lstStyle/>
        <a:p>
          <a:r>
            <a:rPr lang="en-US"/>
            <a:t>Aggregated data by country and year.</a:t>
          </a:r>
        </a:p>
      </dgm:t>
    </dgm:pt>
    <dgm:pt modelId="{F5FC519B-E19A-4C20-9ABA-A52C1A261A66}" type="parTrans" cxnId="{4B87F209-EE02-4D03-94F0-00569B55FAA1}">
      <dgm:prSet/>
      <dgm:spPr/>
      <dgm:t>
        <a:bodyPr/>
        <a:lstStyle/>
        <a:p>
          <a:endParaRPr lang="en-US"/>
        </a:p>
      </dgm:t>
    </dgm:pt>
    <dgm:pt modelId="{A29705FD-7DFE-46EC-A9E3-C96DE69C17C4}" type="sibTrans" cxnId="{4B87F209-EE02-4D03-94F0-00569B55FAA1}">
      <dgm:prSet/>
      <dgm:spPr/>
      <dgm:t>
        <a:bodyPr/>
        <a:lstStyle/>
        <a:p>
          <a:endParaRPr lang="en-US"/>
        </a:p>
      </dgm:t>
    </dgm:pt>
    <dgm:pt modelId="{9FF00C32-86C2-4A00-81CD-1F7F65DA26BC}">
      <dgm:prSet/>
      <dgm:spPr/>
      <dgm:t>
        <a:bodyPr/>
        <a:lstStyle/>
        <a:p>
          <a:r>
            <a:rPr lang="en-US"/>
            <a:t>Generated visualizations using Seaborn and Matplotlib.</a:t>
          </a:r>
        </a:p>
      </dgm:t>
    </dgm:pt>
    <dgm:pt modelId="{ACF716D9-2811-409E-8CC4-1A96D8B59675}" type="parTrans" cxnId="{B2587616-0696-4112-9C10-5D98BAF4F72B}">
      <dgm:prSet/>
      <dgm:spPr/>
      <dgm:t>
        <a:bodyPr/>
        <a:lstStyle/>
        <a:p>
          <a:endParaRPr lang="en-US"/>
        </a:p>
      </dgm:t>
    </dgm:pt>
    <dgm:pt modelId="{B089B1BF-0D24-42C5-B2FD-77E44D0CB511}" type="sibTrans" cxnId="{B2587616-0696-4112-9C10-5D98BAF4F72B}">
      <dgm:prSet/>
      <dgm:spPr/>
      <dgm:t>
        <a:bodyPr/>
        <a:lstStyle/>
        <a:p>
          <a:endParaRPr lang="en-US"/>
        </a:p>
      </dgm:t>
    </dgm:pt>
    <dgm:pt modelId="{E03D6525-DF48-D246-9AFB-FC15310982D6}" type="pres">
      <dgm:prSet presAssocID="{0833C2A9-4EF1-400D-9490-C1F27370CE7F}" presName="matrix" presStyleCnt="0">
        <dgm:presLayoutVars>
          <dgm:chMax val="1"/>
          <dgm:dir/>
          <dgm:resizeHandles val="exact"/>
        </dgm:presLayoutVars>
      </dgm:prSet>
      <dgm:spPr/>
    </dgm:pt>
    <dgm:pt modelId="{36390E3D-7003-104F-A0A4-924027F2A2C1}" type="pres">
      <dgm:prSet presAssocID="{0833C2A9-4EF1-400D-9490-C1F27370CE7F}" presName="diamond" presStyleLbl="bgShp" presStyleIdx="0" presStyleCnt="1"/>
      <dgm:spPr/>
    </dgm:pt>
    <dgm:pt modelId="{F99CEEF1-EF6C-0B44-958C-A082EBCB7ECA}" type="pres">
      <dgm:prSet presAssocID="{0833C2A9-4EF1-400D-9490-C1F27370CE7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6B805BD-4CD5-FB42-95F0-730B22965B55}" type="pres">
      <dgm:prSet presAssocID="{0833C2A9-4EF1-400D-9490-C1F27370CE7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5BCD71-502D-5840-982E-53BF10347EA5}" type="pres">
      <dgm:prSet presAssocID="{0833C2A9-4EF1-400D-9490-C1F27370CE7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1B0EA02-7165-3C47-AF35-26D5579CE340}" type="pres">
      <dgm:prSet presAssocID="{0833C2A9-4EF1-400D-9490-C1F27370CE7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D02A604-E04D-4073-90B7-18EEF380BC26}" srcId="{0833C2A9-4EF1-400D-9490-C1F27370CE7F}" destId="{B962182C-21EF-43DC-AC46-ED56450E4B81}" srcOrd="0" destOrd="0" parTransId="{B143258F-1FA1-42BA-907E-3EE7636C63D0}" sibTransId="{D88E435E-4D5B-40E2-8813-CEB23DA0FB86}"/>
    <dgm:cxn modelId="{4B87F209-EE02-4D03-94F0-00569B55FAA1}" srcId="{0833C2A9-4EF1-400D-9490-C1F27370CE7F}" destId="{4B02B653-121F-4737-998E-09D0812B48BE}" srcOrd="2" destOrd="0" parTransId="{F5FC519B-E19A-4C20-9ABA-A52C1A261A66}" sibTransId="{A29705FD-7DFE-46EC-A9E3-C96DE69C17C4}"/>
    <dgm:cxn modelId="{7034D90B-F7C1-924A-B709-E77AD1CC6A71}" type="presOf" srcId="{D2098F00-DD33-4722-82B2-4A0DB007C841}" destId="{A6B805BD-4CD5-FB42-95F0-730B22965B55}" srcOrd="0" destOrd="0" presId="urn:microsoft.com/office/officeart/2005/8/layout/matrix3"/>
    <dgm:cxn modelId="{B2587616-0696-4112-9C10-5D98BAF4F72B}" srcId="{0833C2A9-4EF1-400D-9490-C1F27370CE7F}" destId="{9FF00C32-86C2-4A00-81CD-1F7F65DA26BC}" srcOrd="3" destOrd="0" parTransId="{ACF716D9-2811-409E-8CC4-1A96D8B59675}" sibTransId="{B089B1BF-0D24-42C5-B2FD-77E44D0CB511}"/>
    <dgm:cxn modelId="{136D9076-5C56-B348-8B81-322163AFF2EB}" type="presOf" srcId="{0833C2A9-4EF1-400D-9490-C1F27370CE7F}" destId="{E03D6525-DF48-D246-9AFB-FC15310982D6}" srcOrd="0" destOrd="0" presId="urn:microsoft.com/office/officeart/2005/8/layout/matrix3"/>
    <dgm:cxn modelId="{76D4B192-69BE-0545-A9C9-5EF8084C10C0}" type="presOf" srcId="{B962182C-21EF-43DC-AC46-ED56450E4B81}" destId="{F99CEEF1-EF6C-0B44-958C-A082EBCB7ECA}" srcOrd="0" destOrd="0" presId="urn:microsoft.com/office/officeart/2005/8/layout/matrix3"/>
    <dgm:cxn modelId="{44AF1D93-84D2-4468-BE88-722874D9B641}" srcId="{0833C2A9-4EF1-400D-9490-C1F27370CE7F}" destId="{D2098F00-DD33-4722-82B2-4A0DB007C841}" srcOrd="1" destOrd="0" parTransId="{28547B3B-6B7B-457D-A3AF-22CC9C1C8EF3}" sibTransId="{55D09315-B753-44C2-A098-93FCE48D656F}"/>
    <dgm:cxn modelId="{64325FAA-B1F5-F440-B644-5E9242F4016C}" type="presOf" srcId="{9FF00C32-86C2-4A00-81CD-1F7F65DA26BC}" destId="{81B0EA02-7165-3C47-AF35-26D5579CE340}" srcOrd="0" destOrd="0" presId="urn:microsoft.com/office/officeart/2005/8/layout/matrix3"/>
    <dgm:cxn modelId="{95997CF8-9322-484C-B4BD-318130B51982}" type="presOf" srcId="{4B02B653-121F-4737-998E-09D0812B48BE}" destId="{F75BCD71-502D-5840-982E-53BF10347EA5}" srcOrd="0" destOrd="0" presId="urn:microsoft.com/office/officeart/2005/8/layout/matrix3"/>
    <dgm:cxn modelId="{F41E9AF2-8401-1C40-AD45-20E0B1004886}" type="presParOf" srcId="{E03D6525-DF48-D246-9AFB-FC15310982D6}" destId="{36390E3D-7003-104F-A0A4-924027F2A2C1}" srcOrd="0" destOrd="0" presId="urn:microsoft.com/office/officeart/2005/8/layout/matrix3"/>
    <dgm:cxn modelId="{230D7E97-24F9-7E49-AC2C-3EE31FAC5313}" type="presParOf" srcId="{E03D6525-DF48-D246-9AFB-FC15310982D6}" destId="{F99CEEF1-EF6C-0B44-958C-A082EBCB7ECA}" srcOrd="1" destOrd="0" presId="urn:microsoft.com/office/officeart/2005/8/layout/matrix3"/>
    <dgm:cxn modelId="{CE2370C4-6C6A-9845-AA19-051A3A516A09}" type="presParOf" srcId="{E03D6525-DF48-D246-9AFB-FC15310982D6}" destId="{A6B805BD-4CD5-FB42-95F0-730B22965B55}" srcOrd="2" destOrd="0" presId="urn:microsoft.com/office/officeart/2005/8/layout/matrix3"/>
    <dgm:cxn modelId="{1E2A2F4B-0C12-A84B-ABBB-F85B96D2C89F}" type="presParOf" srcId="{E03D6525-DF48-D246-9AFB-FC15310982D6}" destId="{F75BCD71-502D-5840-982E-53BF10347EA5}" srcOrd="3" destOrd="0" presId="urn:microsoft.com/office/officeart/2005/8/layout/matrix3"/>
    <dgm:cxn modelId="{967EE9D9-5FF9-FB49-A324-8B2456DAE36D}" type="presParOf" srcId="{E03D6525-DF48-D246-9AFB-FC15310982D6}" destId="{81B0EA02-7165-3C47-AF35-26D5579CE3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A03119-8A18-42BC-A828-7ABD4453E1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BA6C4501-723D-4AC5-A19B-52BC979A1391}">
      <dgm:prSet/>
      <dgm:spPr/>
      <dgm:t>
        <a:bodyPr/>
        <a:lstStyle/>
        <a:p>
          <a:pPr>
            <a:defRPr cap="all"/>
          </a:pPr>
          <a:r>
            <a:rPr lang="en-US"/>
            <a:t>Economic strength and social support are major happiness drivers.</a:t>
          </a:r>
        </a:p>
      </dgm:t>
    </dgm:pt>
    <dgm:pt modelId="{7EBDC6D8-4A64-4ADD-A06F-DA38D0B9D592}" type="parTrans" cxnId="{24015288-704E-48AA-ACBE-1CCF57083AC1}">
      <dgm:prSet/>
      <dgm:spPr/>
      <dgm:t>
        <a:bodyPr/>
        <a:lstStyle/>
        <a:p>
          <a:endParaRPr lang="en-US"/>
        </a:p>
      </dgm:t>
    </dgm:pt>
    <dgm:pt modelId="{B69E7DCC-01E8-4AF8-B9E2-52881E213A16}" type="sibTrans" cxnId="{24015288-704E-48AA-ACBE-1CCF57083AC1}">
      <dgm:prSet/>
      <dgm:spPr/>
      <dgm:t>
        <a:bodyPr/>
        <a:lstStyle/>
        <a:p>
          <a:endParaRPr lang="en-US"/>
        </a:p>
      </dgm:t>
    </dgm:pt>
    <dgm:pt modelId="{2B1221C0-A3A2-4940-9B88-4E63BE897C67}">
      <dgm:prSet/>
      <dgm:spPr/>
      <dgm:t>
        <a:bodyPr/>
        <a:lstStyle/>
        <a:p>
          <a:pPr>
            <a:defRPr cap="all"/>
          </a:pPr>
          <a:r>
            <a:rPr lang="en-US" dirty="0"/>
            <a:t>Northern European countries consistently top the happiness index.</a:t>
          </a:r>
        </a:p>
      </dgm:t>
    </dgm:pt>
    <dgm:pt modelId="{7314E9CC-B704-44B9-86DF-DCE8F970276C}" type="parTrans" cxnId="{CDD7C5D6-9330-433C-9FB2-E824F2B8B457}">
      <dgm:prSet/>
      <dgm:spPr/>
      <dgm:t>
        <a:bodyPr/>
        <a:lstStyle/>
        <a:p>
          <a:endParaRPr lang="en-US"/>
        </a:p>
      </dgm:t>
    </dgm:pt>
    <dgm:pt modelId="{85FC3E92-0AED-419E-A52A-C05B22BF6CAB}" type="sibTrans" cxnId="{CDD7C5D6-9330-433C-9FB2-E824F2B8B457}">
      <dgm:prSet/>
      <dgm:spPr/>
      <dgm:t>
        <a:bodyPr/>
        <a:lstStyle/>
        <a:p>
          <a:endParaRPr lang="en-US"/>
        </a:p>
      </dgm:t>
    </dgm:pt>
    <dgm:pt modelId="{A96213AE-E7F6-48FE-BBD2-DA3E0887D547}">
      <dgm:prSet/>
      <dgm:spPr/>
      <dgm:t>
        <a:bodyPr/>
        <a:lstStyle/>
        <a:p>
          <a:pPr>
            <a:defRPr cap="all"/>
          </a:pPr>
          <a:r>
            <a:rPr lang="en-US" dirty="0"/>
            <a:t>Complex interactions exist among various social and economic indicators.</a:t>
          </a:r>
        </a:p>
      </dgm:t>
    </dgm:pt>
    <dgm:pt modelId="{114567FA-FCDD-4AED-9D95-CC651984F33A}" type="parTrans" cxnId="{75E603E5-84F0-40F0-BCA2-A4B1FE5C4D68}">
      <dgm:prSet/>
      <dgm:spPr/>
      <dgm:t>
        <a:bodyPr/>
        <a:lstStyle/>
        <a:p>
          <a:endParaRPr lang="en-US"/>
        </a:p>
      </dgm:t>
    </dgm:pt>
    <dgm:pt modelId="{9792B063-6782-4039-A4CD-6686E75BCDFC}" type="sibTrans" cxnId="{75E603E5-84F0-40F0-BCA2-A4B1FE5C4D68}">
      <dgm:prSet/>
      <dgm:spPr/>
      <dgm:t>
        <a:bodyPr/>
        <a:lstStyle/>
        <a:p>
          <a:endParaRPr lang="en-US"/>
        </a:p>
      </dgm:t>
    </dgm:pt>
    <dgm:pt modelId="{5E1FB983-12A5-424E-A9C5-FAC0F1742AB4}" type="pres">
      <dgm:prSet presAssocID="{F5A03119-8A18-42BC-A828-7ABD4453E172}" presName="root" presStyleCnt="0">
        <dgm:presLayoutVars>
          <dgm:dir/>
          <dgm:resizeHandles val="exact"/>
        </dgm:presLayoutVars>
      </dgm:prSet>
      <dgm:spPr/>
    </dgm:pt>
    <dgm:pt modelId="{9EDFC48E-7DBB-44D3-8BB2-3CB535DD3BD4}" type="pres">
      <dgm:prSet presAssocID="{BA6C4501-723D-4AC5-A19B-52BC979A1391}" presName="compNode" presStyleCnt="0"/>
      <dgm:spPr/>
    </dgm:pt>
    <dgm:pt modelId="{EFB0016D-F645-4868-A8CD-0C61AEAC43A4}" type="pres">
      <dgm:prSet presAssocID="{BA6C4501-723D-4AC5-A19B-52BC979A1391}" presName="iconBgRect" presStyleLbl="bgShp" presStyleIdx="0" presStyleCnt="3"/>
      <dgm:spPr/>
    </dgm:pt>
    <dgm:pt modelId="{CA20AB4D-1E82-43E2-87AC-6D6AF5506DCA}" type="pres">
      <dgm:prSet presAssocID="{BA6C4501-723D-4AC5-A19B-52BC979A1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D0D278A-3114-4AFF-B7D8-C55C83E47F0F}" type="pres">
      <dgm:prSet presAssocID="{BA6C4501-723D-4AC5-A19B-52BC979A1391}" presName="spaceRect" presStyleCnt="0"/>
      <dgm:spPr/>
    </dgm:pt>
    <dgm:pt modelId="{6B48ED02-3A77-4B2E-9DD5-114993E3006A}" type="pres">
      <dgm:prSet presAssocID="{BA6C4501-723D-4AC5-A19B-52BC979A1391}" presName="textRect" presStyleLbl="revTx" presStyleIdx="0" presStyleCnt="3">
        <dgm:presLayoutVars>
          <dgm:chMax val="1"/>
          <dgm:chPref val="1"/>
        </dgm:presLayoutVars>
      </dgm:prSet>
      <dgm:spPr/>
    </dgm:pt>
    <dgm:pt modelId="{7B2CBEEF-E57C-4A2A-A569-D26F6625B208}" type="pres">
      <dgm:prSet presAssocID="{B69E7DCC-01E8-4AF8-B9E2-52881E213A16}" presName="sibTrans" presStyleCnt="0"/>
      <dgm:spPr/>
    </dgm:pt>
    <dgm:pt modelId="{4BE2B1C5-F202-4DC3-A419-32BEF31B262E}" type="pres">
      <dgm:prSet presAssocID="{2B1221C0-A3A2-4940-9B88-4E63BE897C67}" presName="compNode" presStyleCnt="0"/>
      <dgm:spPr/>
    </dgm:pt>
    <dgm:pt modelId="{9D0E15C8-7BB3-457A-AEAF-B75060C7F6D2}" type="pres">
      <dgm:prSet presAssocID="{2B1221C0-A3A2-4940-9B88-4E63BE897C67}" presName="iconBgRect" presStyleLbl="bgShp" presStyleIdx="1" presStyleCnt="3"/>
      <dgm:spPr/>
    </dgm:pt>
    <dgm:pt modelId="{1A507F60-9FD4-4654-AEA0-F8BC9371D50F}" type="pres">
      <dgm:prSet presAssocID="{2B1221C0-A3A2-4940-9B88-4E63BE897C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0AEFEE3-6C20-445A-BA62-183029887229}" type="pres">
      <dgm:prSet presAssocID="{2B1221C0-A3A2-4940-9B88-4E63BE897C67}" presName="spaceRect" presStyleCnt="0"/>
      <dgm:spPr/>
    </dgm:pt>
    <dgm:pt modelId="{2D4BECA4-EB19-47FE-8063-9358E594E5FB}" type="pres">
      <dgm:prSet presAssocID="{2B1221C0-A3A2-4940-9B88-4E63BE897C67}" presName="textRect" presStyleLbl="revTx" presStyleIdx="1" presStyleCnt="3">
        <dgm:presLayoutVars>
          <dgm:chMax val="1"/>
          <dgm:chPref val="1"/>
        </dgm:presLayoutVars>
      </dgm:prSet>
      <dgm:spPr/>
    </dgm:pt>
    <dgm:pt modelId="{5A4A21DA-C8C5-4850-B071-423B329B7E66}" type="pres">
      <dgm:prSet presAssocID="{85FC3E92-0AED-419E-A52A-C05B22BF6CAB}" presName="sibTrans" presStyleCnt="0"/>
      <dgm:spPr/>
    </dgm:pt>
    <dgm:pt modelId="{546B9C90-18C4-42F8-B23E-393017222A5D}" type="pres">
      <dgm:prSet presAssocID="{A96213AE-E7F6-48FE-BBD2-DA3E0887D547}" presName="compNode" presStyleCnt="0"/>
      <dgm:spPr/>
    </dgm:pt>
    <dgm:pt modelId="{2D0C6BB2-9378-47AB-91A2-5AE0BEF49AB3}" type="pres">
      <dgm:prSet presAssocID="{A96213AE-E7F6-48FE-BBD2-DA3E0887D547}" presName="iconBgRect" presStyleLbl="bgShp" presStyleIdx="2" presStyleCnt="3"/>
      <dgm:spPr/>
    </dgm:pt>
    <dgm:pt modelId="{BD0ABC6F-B13F-4FD6-A2C4-EA7ED4F1ACC8}" type="pres">
      <dgm:prSet presAssocID="{A96213AE-E7F6-48FE-BBD2-DA3E0887D5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38EA5C8-5F7C-4A66-8B2C-9E073F42A529}" type="pres">
      <dgm:prSet presAssocID="{A96213AE-E7F6-48FE-BBD2-DA3E0887D547}" presName="spaceRect" presStyleCnt="0"/>
      <dgm:spPr/>
    </dgm:pt>
    <dgm:pt modelId="{28907D5A-F5F1-4D96-8160-6070BE9C3B5D}" type="pres">
      <dgm:prSet presAssocID="{A96213AE-E7F6-48FE-BBD2-DA3E0887D5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63E67B-F449-462C-B277-D2F5EEC5270D}" type="presOf" srcId="{A96213AE-E7F6-48FE-BBD2-DA3E0887D547}" destId="{28907D5A-F5F1-4D96-8160-6070BE9C3B5D}" srcOrd="0" destOrd="0" presId="urn:microsoft.com/office/officeart/2018/5/layout/IconCircleLabelList"/>
    <dgm:cxn modelId="{D5A24787-3498-4314-ADAE-70F8E9B09B86}" type="presOf" srcId="{BA6C4501-723D-4AC5-A19B-52BC979A1391}" destId="{6B48ED02-3A77-4B2E-9DD5-114993E3006A}" srcOrd="0" destOrd="0" presId="urn:microsoft.com/office/officeart/2018/5/layout/IconCircleLabelList"/>
    <dgm:cxn modelId="{24015288-704E-48AA-ACBE-1CCF57083AC1}" srcId="{F5A03119-8A18-42BC-A828-7ABD4453E172}" destId="{BA6C4501-723D-4AC5-A19B-52BC979A1391}" srcOrd="0" destOrd="0" parTransId="{7EBDC6D8-4A64-4ADD-A06F-DA38D0B9D592}" sibTransId="{B69E7DCC-01E8-4AF8-B9E2-52881E213A16}"/>
    <dgm:cxn modelId="{CDD7C5D6-9330-433C-9FB2-E824F2B8B457}" srcId="{F5A03119-8A18-42BC-A828-7ABD4453E172}" destId="{2B1221C0-A3A2-4940-9B88-4E63BE897C67}" srcOrd="1" destOrd="0" parTransId="{7314E9CC-B704-44B9-86DF-DCE8F970276C}" sibTransId="{85FC3E92-0AED-419E-A52A-C05B22BF6CAB}"/>
    <dgm:cxn modelId="{4217A8D7-24B5-483F-AB22-B0F2661983EF}" type="presOf" srcId="{2B1221C0-A3A2-4940-9B88-4E63BE897C67}" destId="{2D4BECA4-EB19-47FE-8063-9358E594E5FB}" srcOrd="0" destOrd="0" presId="urn:microsoft.com/office/officeart/2018/5/layout/IconCircleLabelList"/>
    <dgm:cxn modelId="{75E603E5-84F0-40F0-BCA2-A4B1FE5C4D68}" srcId="{F5A03119-8A18-42BC-A828-7ABD4453E172}" destId="{A96213AE-E7F6-48FE-BBD2-DA3E0887D547}" srcOrd="2" destOrd="0" parTransId="{114567FA-FCDD-4AED-9D95-CC651984F33A}" sibTransId="{9792B063-6782-4039-A4CD-6686E75BCDFC}"/>
    <dgm:cxn modelId="{53449EEB-DBEE-4818-BA9D-47A4B2F82E28}" type="presOf" srcId="{F5A03119-8A18-42BC-A828-7ABD4453E172}" destId="{5E1FB983-12A5-424E-A9C5-FAC0F1742AB4}" srcOrd="0" destOrd="0" presId="urn:microsoft.com/office/officeart/2018/5/layout/IconCircleLabelList"/>
    <dgm:cxn modelId="{E951E941-B934-431E-ABF4-ED12FA95C1AD}" type="presParOf" srcId="{5E1FB983-12A5-424E-A9C5-FAC0F1742AB4}" destId="{9EDFC48E-7DBB-44D3-8BB2-3CB535DD3BD4}" srcOrd="0" destOrd="0" presId="urn:microsoft.com/office/officeart/2018/5/layout/IconCircleLabelList"/>
    <dgm:cxn modelId="{67731CF7-2C25-416B-8BFA-B2CE6E2D0914}" type="presParOf" srcId="{9EDFC48E-7DBB-44D3-8BB2-3CB535DD3BD4}" destId="{EFB0016D-F645-4868-A8CD-0C61AEAC43A4}" srcOrd="0" destOrd="0" presId="urn:microsoft.com/office/officeart/2018/5/layout/IconCircleLabelList"/>
    <dgm:cxn modelId="{AF085562-B733-4908-B211-9B16CE7430A5}" type="presParOf" srcId="{9EDFC48E-7DBB-44D3-8BB2-3CB535DD3BD4}" destId="{CA20AB4D-1E82-43E2-87AC-6D6AF5506DCA}" srcOrd="1" destOrd="0" presId="urn:microsoft.com/office/officeart/2018/5/layout/IconCircleLabelList"/>
    <dgm:cxn modelId="{B774253E-26FD-4786-A16E-24D4FD41D4F2}" type="presParOf" srcId="{9EDFC48E-7DBB-44D3-8BB2-3CB535DD3BD4}" destId="{DD0D278A-3114-4AFF-B7D8-C55C83E47F0F}" srcOrd="2" destOrd="0" presId="urn:microsoft.com/office/officeart/2018/5/layout/IconCircleLabelList"/>
    <dgm:cxn modelId="{E3C3D64C-C2F4-4134-A9DA-3B7A7072B9B0}" type="presParOf" srcId="{9EDFC48E-7DBB-44D3-8BB2-3CB535DD3BD4}" destId="{6B48ED02-3A77-4B2E-9DD5-114993E3006A}" srcOrd="3" destOrd="0" presId="urn:microsoft.com/office/officeart/2018/5/layout/IconCircleLabelList"/>
    <dgm:cxn modelId="{911B9C78-0A35-4A9E-95DF-49E8E8BE2A56}" type="presParOf" srcId="{5E1FB983-12A5-424E-A9C5-FAC0F1742AB4}" destId="{7B2CBEEF-E57C-4A2A-A569-D26F6625B208}" srcOrd="1" destOrd="0" presId="urn:microsoft.com/office/officeart/2018/5/layout/IconCircleLabelList"/>
    <dgm:cxn modelId="{59DF60B6-6585-4C2F-BD0B-74E4561B2486}" type="presParOf" srcId="{5E1FB983-12A5-424E-A9C5-FAC0F1742AB4}" destId="{4BE2B1C5-F202-4DC3-A419-32BEF31B262E}" srcOrd="2" destOrd="0" presId="urn:microsoft.com/office/officeart/2018/5/layout/IconCircleLabelList"/>
    <dgm:cxn modelId="{89AB3C78-F7B4-48D4-9AC1-B0CCEEF60041}" type="presParOf" srcId="{4BE2B1C5-F202-4DC3-A419-32BEF31B262E}" destId="{9D0E15C8-7BB3-457A-AEAF-B75060C7F6D2}" srcOrd="0" destOrd="0" presId="urn:microsoft.com/office/officeart/2018/5/layout/IconCircleLabelList"/>
    <dgm:cxn modelId="{3C7D6231-9E53-4803-A912-B78E3EF04024}" type="presParOf" srcId="{4BE2B1C5-F202-4DC3-A419-32BEF31B262E}" destId="{1A507F60-9FD4-4654-AEA0-F8BC9371D50F}" srcOrd="1" destOrd="0" presId="urn:microsoft.com/office/officeart/2018/5/layout/IconCircleLabelList"/>
    <dgm:cxn modelId="{3C449EF5-00D0-4A78-943E-D1FFF13EE4B9}" type="presParOf" srcId="{4BE2B1C5-F202-4DC3-A419-32BEF31B262E}" destId="{20AEFEE3-6C20-445A-BA62-183029887229}" srcOrd="2" destOrd="0" presId="urn:microsoft.com/office/officeart/2018/5/layout/IconCircleLabelList"/>
    <dgm:cxn modelId="{8DF75745-3913-4D8F-B0C9-EF5113866D87}" type="presParOf" srcId="{4BE2B1C5-F202-4DC3-A419-32BEF31B262E}" destId="{2D4BECA4-EB19-47FE-8063-9358E594E5FB}" srcOrd="3" destOrd="0" presId="urn:microsoft.com/office/officeart/2018/5/layout/IconCircleLabelList"/>
    <dgm:cxn modelId="{4524D955-ACD1-49B5-9E1C-987434E55B86}" type="presParOf" srcId="{5E1FB983-12A5-424E-A9C5-FAC0F1742AB4}" destId="{5A4A21DA-C8C5-4850-B071-423B329B7E66}" srcOrd="3" destOrd="0" presId="urn:microsoft.com/office/officeart/2018/5/layout/IconCircleLabelList"/>
    <dgm:cxn modelId="{D3006737-9FEE-407C-A2A5-510211C8C077}" type="presParOf" srcId="{5E1FB983-12A5-424E-A9C5-FAC0F1742AB4}" destId="{546B9C90-18C4-42F8-B23E-393017222A5D}" srcOrd="4" destOrd="0" presId="urn:microsoft.com/office/officeart/2018/5/layout/IconCircleLabelList"/>
    <dgm:cxn modelId="{0BDAA981-026B-4DA5-9729-6DA17E265504}" type="presParOf" srcId="{546B9C90-18C4-42F8-B23E-393017222A5D}" destId="{2D0C6BB2-9378-47AB-91A2-5AE0BEF49AB3}" srcOrd="0" destOrd="0" presId="urn:microsoft.com/office/officeart/2018/5/layout/IconCircleLabelList"/>
    <dgm:cxn modelId="{88F5F7FB-FDDB-4A09-8EAF-CF5924A3E6D7}" type="presParOf" srcId="{546B9C90-18C4-42F8-B23E-393017222A5D}" destId="{BD0ABC6F-B13F-4FD6-A2C4-EA7ED4F1ACC8}" srcOrd="1" destOrd="0" presId="urn:microsoft.com/office/officeart/2018/5/layout/IconCircleLabelList"/>
    <dgm:cxn modelId="{A956BDD4-7235-42A5-B286-2BE4D0FB4D94}" type="presParOf" srcId="{546B9C90-18C4-42F8-B23E-393017222A5D}" destId="{E38EA5C8-5F7C-4A66-8B2C-9E073F42A529}" srcOrd="2" destOrd="0" presId="urn:microsoft.com/office/officeart/2018/5/layout/IconCircleLabelList"/>
    <dgm:cxn modelId="{0E13A268-DCB1-4102-BB3F-22DB9447C1B5}" type="presParOf" srcId="{546B9C90-18C4-42F8-B23E-393017222A5D}" destId="{28907D5A-F5F1-4D96-8160-6070BE9C3B5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DD551A-EE21-46CB-89FB-F7A75F6D08C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992614-21F8-4845-95DF-3A5C2151419E}">
      <dgm:prSet/>
      <dgm:spPr/>
      <dgm:t>
        <a:bodyPr/>
        <a:lstStyle/>
        <a:p>
          <a:r>
            <a:rPr lang="en-US"/>
            <a:t>Thank you for your attention!</a:t>
          </a:r>
        </a:p>
      </dgm:t>
    </dgm:pt>
    <dgm:pt modelId="{255F6828-5632-46B2-9CE7-17C4303AFAA4}" type="parTrans" cxnId="{2482E4B3-2655-475E-B241-5823270BA3C6}">
      <dgm:prSet/>
      <dgm:spPr/>
      <dgm:t>
        <a:bodyPr/>
        <a:lstStyle/>
        <a:p>
          <a:endParaRPr lang="en-US"/>
        </a:p>
      </dgm:t>
    </dgm:pt>
    <dgm:pt modelId="{3FF306C8-0ED2-43F9-B730-6C8ECD809AA4}" type="sibTrans" cxnId="{2482E4B3-2655-475E-B241-5823270BA3C6}">
      <dgm:prSet/>
      <dgm:spPr/>
      <dgm:t>
        <a:bodyPr/>
        <a:lstStyle/>
        <a:p>
          <a:endParaRPr lang="en-US"/>
        </a:p>
      </dgm:t>
    </dgm:pt>
    <dgm:pt modelId="{6902595C-7FFD-49A2-AD33-DB12BC1F1A28}">
      <dgm:prSet/>
      <dgm:spPr/>
      <dgm:t>
        <a:bodyPr/>
        <a:lstStyle/>
        <a:p>
          <a:r>
            <a:rPr lang="en-US"/>
            <a:t>We welcome your questions and feedback on our project.</a:t>
          </a:r>
        </a:p>
      </dgm:t>
    </dgm:pt>
    <dgm:pt modelId="{CF9ADB0D-6FE5-4C3D-824A-C04D524ED4DC}" type="parTrans" cxnId="{99109843-68CE-4E9E-A77B-4CC137AC0B25}">
      <dgm:prSet/>
      <dgm:spPr/>
      <dgm:t>
        <a:bodyPr/>
        <a:lstStyle/>
        <a:p>
          <a:endParaRPr lang="en-US"/>
        </a:p>
      </dgm:t>
    </dgm:pt>
    <dgm:pt modelId="{ECC79FC4-0AD7-4F1B-BBE1-5BA2B32DAF16}" type="sibTrans" cxnId="{99109843-68CE-4E9E-A77B-4CC137AC0B25}">
      <dgm:prSet/>
      <dgm:spPr/>
      <dgm:t>
        <a:bodyPr/>
        <a:lstStyle/>
        <a:p>
          <a:endParaRPr lang="en-US"/>
        </a:p>
      </dgm:t>
    </dgm:pt>
    <dgm:pt modelId="{E8CCD9BD-0881-472C-AAF3-8F9CCF675272}" type="pres">
      <dgm:prSet presAssocID="{9ADD551A-EE21-46CB-89FB-F7A75F6D08CA}" presName="root" presStyleCnt="0">
        <dgm:presLayoutVars>
          <dgm:dir/>
          <dgm:resizeHandles val="exact"/>
        </dgm:presLayoutVars>
      </dgm:prSet>
      <dgm:spPr/>
    </dgm:pt>
    <dgm:pt modelId="{F010404C-6A69-4C0E-AA65-416F41622D36}" type="pres">
      <dgm:prSet presAssocID="{60992614-21F8-4845-95DF-3A5C2151419E}" presName="compNode" presStyleCnt="0"/>
      <dgm:spPr/>
    </dgm:pt>
    <dgm:pt modelId="{3E5EE49E-ABDE-49DA-BA21-A1A80AF76B19}" type="pres">
      <dgm:prSet presAssocID="{60992614-21F8-4845-95DF-3A5C215141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7B07466A-C88B-45D7-A3CC-BF1EB4109D5C}" type="pres">
      <dgm:prSet presAssocID="{60992614-21F8-4845-95DF-3A5C2151419E}" presName="spaceRect" presStyleCnt="0"/>
      <dgm:spPr/>
    </dgm:pt>
    <dgm:pt modelId="{A463BA39-B0DE-43D9-BBF9-DDD07FB5D726}" type="pres">
      <dgm:prSet presAssocID="{60992614-21F8-4845-95DF-3A5C2151419E}" presName="textRect" presStyleLbl="revTx" presStyleIdx="0" presStyleCnt="2">
        <dgm:presLayoutVars>
          <dgm:chMax val="1"/>
          <dgm:chPref val="1"/>
        </dgm:presLayoutVars>
      </dgm:prSet>
      <dgm:spPr/>
    </dgm:pt>
    <dgm:pt modelId="{4BE619A7-85A8-4776-B2BA-C82F6CF52719}" type="pres">
      <dgm:prSet presAssocID="{3FF306C8-0ED2-43F9-B730-6C8ECD809AA4}" presName="sibTrans" presStyleCnt="0"/>
      <dgm:spPr/>
    </dgm:pt>
    <dgm:pt modelId="{D15B5399-19BC-4247-A56F-3FF027F36BB0}" type="pres">
      <dgm:prSet presAssocID="{6902595C-7FFD-49A2-AD33-DB12BC1F1A28}" presName="compNode" presStyleCnt="0"/>
      <dgm:spPr/>
    </dgm:pt>
    <dgm:pt modelId="{78BE7416-5C52-4B5D-A5B9-B70956468C41}" type="pres">
      <dgm:prSet presAssocID="{6902595C-7FFD-49A2-AD33-DB12BC1F1A2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B7FF52D-495D-4E98-B98B-BFE579293BD4}" type="pres">
      <dgm:prSet presAssocID="{6902595C-7FFD-49A2-AD33-DB12BC1F1A28}" presName="spaceRect" presStyleCnt="0"/>
      <dgm:spPr/>
    </dgm:pt>
    <dgm:pt modelId="{96DBBBAF-11B9-441C-B91A-B5E3E73EA5C4}" type="pres">
      <dgm:prSet presAssocID="{6902595C-7FFD-49A2-AD33-DB12BC1F1A2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9109843-68CE-4E9E-A77B-4CC137AC0B25}" srcId="{9ADD551A-EE21-46CB-89FB-F7A75F6D08CA}" destId="{6902595C-7FFD-49A2-AD33-DB12BC1F1A28}" srcOrd="1" destOrd="0" parTransId="{CF9ADB0D-6FE5-4C3D-824A-C04D524ED4DC}" sibTransId="{ECC79FC4-0AD7-4F1B-BBE1-5BA2B32DAF16}"/>
    <dgm:cxn modelId="{63013845-884B-48F2-9B99-8EFF6704E377}" type="presOf" srcId="{60992614-21F8-4845-95DF-3A5C2151419E}" destId="{A463BA39-B0DE-43D9-BBF9-DDD07FB5D726}" srcOrd="0" destOrd="0" presId="urn:microsoft.com/office/officeart/2018/2/layout/IconLabelList"/>
    <dgm:cxn modelId="{71C86261-239F-4878-9EBC-AE2F471ED721}" type="presOf" srcId="{6902595C-7FFD-49A2-AD33-DB12BC1F1A28}" destId="{96DBBBAF-11B9-441C-B91A-B5E3E73EA5C4}" srcOrd="0" destOrd="0" presId="urn:microsoft.com/office/officeart/2018/2/layout/IconLabelList"/>
    <dgm:cxn modelId="{2482E4B3-2655-475E-B241-5823270BA3C6}" srcId="{9ADD551A-EE21-46CB-89FB-F7A75F6D08CA}" destId="{60992614-21F8-4845-95DF-3A5C2151419E}" srcOrd="0" destOrd="0" parTransId="{255F6828-5632-46B2-9CE7-17C4303AFAA4}" sibTransId="{3FF306C8-0ED2-43F9-B730-6C8ECD809AA4}"/>
    <dgm:cxn modelId="{E32074D9-1872-40DA-A65F-1EF9D0903511}" type="presOf" srcId="{9ADD551A-EE21-46CB-89FB-F7A75F6D08CA}" destId="{E8CCD9BD-0881-472C-AAF3-8F9CCF675272}" srcOrd="0" destOrd="0" presId="urn:microsoft.com/office/officeart/2018/2/layout/IconLabelList"/>
    <dgm:cxn modelId="{9914D8E1-693E-4E5F-B904-BC3EF92FAF96}" type="presParOf" srcId="{E8CCD9BD-0881-472C-AAF3-8F9CCF675272}" destId="{F010404C-6A69-4C0E-AA65-416F41622D36}" srcOrd="0" destOrd="0" presId="urn:microsoft.com/office/officeart/2018/2/layout/IconLabelList"/>
    <dgm:cxn modelId="{D451522B-E468-4B6D-9704-92604DDB5884}" type="presParOf" srcId="{F010404C-6A69-4C0E-AA65-416F41622D36}" destId="{3E5EE49E-ABDE-49DA-BA21-A1A80AF76B19}" srcOrd="0" destOrd="0" presId="urn:microsoft.com/office/officeart/2018/2/layout/IconLabelList"/>
    <dgm:cxn modelId="{A224F8CF-3B93-4A40-8705-821C50F72E88}" type="presParOf" srcId="{F010404C-6A69-4C0E-AA65-416F41622D36}" destId="{7B07466A-C88B-45D7-A3CC-BF1EB4109D5C}" srcOrd="1" destOrd="0" presId="urn:microsoft.com/office/officeart/2018/2/layout/IconLabelList"/>
    <dgm:cxn modelId="{B7ACDF0B-D1BF-4BD6-871C-A810CA9ED309}" type="presParOf" srcId="{F010404C-6A69-4C0E-AA65-416F41622D36}" destId="{A463BA39-B0DE-43D9-BBF9-DDD07FB5D726}" srcOrd="2" destOrd="0" presId="urn:microsoft.com/office/officeart/2018/2/layout/IconLabelList"/>
    <dgm:cxn modelId="{87358D54-0960-4583-929A-7F198A9E4DCF}" type="presParOf" srcId="{E8CCD9BD-0881-472C-AAF3-8F9CCF675272}" destId="{4BE619A7-85A8-4776-B2BA-C82F6CF52719}" srcOrd="1" destOrd="0" presId="urn:microsoft.com/office/officeart/2018/2/layout/IconLabelList"/>
    <dgm:cxn modelId="{B719D474-FB89-449C-9FC2-8F1A63DD9936}" type="presParOf" srcId="{E8CCD9BD-0881-472C-AAF3-8F9CCF675272}" destId="{D15B5399-19BC-4247-A56F-3FF027F36BB0}" srcOrd="2" destOrd="0" presId="urn:microsoft.com/office/officeart/2018/2/layout/IconLabelList"/>
    <dgm:cxn modelId="{B8C998F2-34D5-446F-BF22-41EC020A1F8B}" type="presParOf" srcId="{D15B5399-19BC-4247-A56F-3FF027F36BB0}" destId="{78BE7416-5C52-4B5D-A5B9-B70956468C41}" srcOrd="0" destOrd="0" presId="urn:microsoft.com/office/officeart/2018/2/layout/IconLabelList"/>
    <dgm:cxn modelId="{F13C8159-E0EE-41BA-B5DF-81B32AC56B4C}" type="presParOf" srcId="{D15B5399-19BC-4247-A56F-3FF027F36BB0}" destId="{5B7FF52D-495D-4E98-B98B-BFE579293BD4}" srcOrd="1" destOrd="0" presId="urn:microsoft.com/office/officeart/2018/2/layout/IconLabelList"/>
    <dgm:cxn modelId="{8A7322E7-FC86-4673-94C2-79821C94B7C8}" type="presParOf" srcId="{D15B5399-19BC-4247-A56F-3FF027F36BB0}" destId="{96DBBBAF-11B9-441C-B91A-B5E3E73EA5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D081D-CE76-4493-9094-905777BE1A03}">
      <dsp:nvSpPr>
        <dsp:cNvPr id="0" name=""/>
        <dsp:cNvSpPr/>
      </dsp:nvSpPr>
      <dsp:spPr>
        <a:xfrm>
          <a:off x="679050" y="566919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3613A-CCB1-4386-92ED-994EB30D608B}">
      <dsp:nvSpPr>
        <dsp:cNvPr id="0" name=""/>
        <dsp:cNvSpPr/>
      </dsp:nvSpPr>
      <dsp:spPr>
        <a:xfrm>
          <a:off x="1081237" y="96910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E105-BBE1-41DE-80BF-887AF56BC750}">
      <dsp:nvSpPr>
        <dsp:cNvPr id="0" name=""/>
        <dsp:cNvSpPr/>
      </dsp:nvSpPr>
      <dsp:spPr>
        <a:xfrm>
          <a:off x="75768" y="3041919"/>
          <a:ext cx="3093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COLE  MANCHESTER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sng" kern="1200"/>
            <a:t>Data Engineer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1" kern="1200" cap="none"/>
            <a:t>Responsible For Data Acquisition And Preprocessing</a:t>
          </a:r>
        </a:p>
      </dsp:txBody>
      <dsp:txXfrm>
        <a:off x="75768" y="3041919"/>
        <a:ext cx="3093750" cy="742500"/>
      </dsp:txXfrm>
    </dsp:sp>
    <dsp:sp modelId="{6914BB1E-2978-4F04-B348-62F6610B53A1}">
      <dsp:nvSpPr>
        <dsp:cNvPr id="0" name=""/>
        <dsp:cNvSpPr/>
      </dsp:nvSpPr>
      <dsp:spPr>
        <a:xfrm>
          <a:off x="4314206" y="566919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7EFC4-AE04-4D4D-B908-686A6E718B4D}">
      <dsp:nvSpPr>
        <dsp:cNvPr id="0" name=""/>
        <dsp:cNvSpPr/>
      </dsp:nvSpPr>
      <dsp:spPr>
        <a:xfrm>
          <a:off x="4716393" y="96910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FCCC3-CCDF-48CC-8C81-52971CCFD538}">
      <dsp:nvSpPr>
        <dsp:cNvPr id="0" name=""/>
        <dsp:cNvSpPr/>
      </dsp:nvSpPr>
      <dsp:spPr>
        <a:xfrm>
          <a:off x="3710925" y="3041919"/>
          <a:ext cx="3093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DANIEL  TONGU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sng" kern="1200"/>
            <a:t>Visualization Specialist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1" kern="1200" cap="none"/>
            <a:t>Designed And Developed Visualizations</a:t>
          </a:r>
        </a:p>
      </dsp:txBody>
      <dsp:txXfrm>
        <a:off x="3710925" y="3041919"/>
        <a:ext cx="3093750" cy="742500"/>
      </dsp:txXfrm>
    </dsp:sp>
    <dsp:sp modelId="{14718A3F-CFD1-4DC7-8943-79BF42EA5D49}">
      <dsp:nvSpPr>
        <dsp:cNvPr id="0" name=""/>
        <dsp:cNvSpPr/>
      </dsp:nvSpPr>
      <dsp:spPr>
        <a:xfrm>
          <a:off x="7949362" y="566919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AB593-F2AD-47BC-8115-BA0D6CEE56D4}">
      <dsp:nvSpPr>
        <dsp:cNvPr id="0" name=""/>
        <dsp:cNvSpPr/>
      </dsp:nvSpPr>
      <dsp:spPr>
        <a:xfrm>
          <a:off x="8351550" y="96910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1A7ED-343E-43CA-8C3D-0149A2E61DBB}">
      <dsp:nvSpPr>
        <dsp:cNvPr id="0" name=""/>
        <dsp:cNvSpPr/>
      </dsp:nvSpPr>
      <dsp:spPr>
        <a:xfrm>
          <a:off x="7346081" y="3041919"/>
          <a:ext cx="3093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 Fisher BachmaN-Rhodes</a:t>
          </a:r>
          <a:endParaRPr lang="en-US" sz="1100" b="1" i="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u="sng" kern="1200"/>
            <a:t>Data Analyst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1" kern="1200" cap="none"/>
            <a:t>Interpreted Results And Drew Key Insights.</a:t>
          </a:r>
        </a:p>
      </dsp:txBody>
      <dsp:txXfrm>
        <a:off x="7346081" y="3041919"/>
        <a:ext cx="3093750" cy="74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73150-3CAE-40B0-A6F4-67EFDCC28467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13FFF-5423-4C5D-A0F1-D54DDE31A64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8BFEC-23ED-4BE2-A762-B3857B5CDE20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project analyzes the World Happiness Report dataset.</a:t>
          </a:r>
        </a:p>
      </dsp:txBody>
      <dsp:txXfrm>
        <a:off x="1435590" y="531"/>
        <a:ext cx="9080009" cy="1242935"/>
      </dsp:txXfrm>
    </dsp:sp>
    <dsp:sp modelId="{180317BB-D148-42D4-8B89-C6223040B05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1119A-5761-4C6A-9187-CFD3BD5781D6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74772-8AD5-4A96-ABB6-7BA7F098041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Goal: Identify key factors influencing happiness globally.</a:t>
          </a:r>
        </a:p>
      </dsp:txBody>
      <dsp:txXfrm>
        <a:off x="1435590" y="1554201"/>
        <a:ext cx="9080009" cy="1242935"/>
      </dsp:txXfrm>
    </dsp:sp>
    <dsp:sp modelId="{5A883C4F-A34C-43C3-9247-D7EB88AC642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219FA-A168-4562-A0FF-B7366FF6FB5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8859E-D9D2-4C22-8975-6ACAA6841332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Uses statistical techniques and visual analytics to explore the data.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66345-7D7E-1E44-9F05-DD46FCB125E7}">
      <dsp:nvSpPr>
        <dsp:cNvPr id="0" name=""/>
        <dsp:cNvSpPr/>
      </dsp:nvSpPr>
      <dsp:spPr>
        <a:xfrm>
          <a:off x="0" y="1933"/>
          <a:ext cx="345509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8D81C-DC74-084D-A2B1-AC497528D164}">
      <dsp:nvSpPr>
        <dsp:cNvPr id="0" name=""/>
        <dsp:cNvSpPr/>
      </dsp:nvSpPr>
      <dsp:spPr>
        <a:xfrm>
          <a:off x="0" y="1933"/>
          <a:ext cx="3455097" cy="131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Happiness is a key indicator of societal well-being.</a:t>
          </a:r>
        </a:p>
      </dsp:txBody>
      <dsp:txXfrm>
        <a:off x="0" y="1933"/>
        <a:ext cx="3455097" cy="1318495"/>
      </dsp:txXfrm>
    </dsp:sp>
    <dsp:sp modelId="{D0381854-3089-0643-B3B2-9B2FF5F20B11}">
      <dsp:nvSpPr>
        <dsp:cNvPr id="0" name=""/>
        <dsp:cNvSpPr/>
      </dsp:nvSpPr>
      <dsp:spPr>
        <a:xfrm>
          <a:off x="0" y="1320428"/>
          <a:ext cx="345509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E9BE9-CE4F-7446-8BBA-921AA7B8914F}">
      <dsp:nvSpPr>
        <dsp:cNvPr id="0" name=""/>
        <dsp:cNvSpPr/>
      </dsp:nvSpPr>
      <dsp:spPr>
        <a:xfrm>
          <a:off x="0" y="1320428"/>
          <a:ext cx="3455097" cy="131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Insights can influence policy-making and social programs.</a:t>
          </a:r>
        </a:p>
      </dsp:txBody>
      <dsp:txXfrm>
        <a:off x="0" y="1320428"/>
        <a:ext cx="3455097" cy="1318495"/>
      </dsp:txXfrm>
    </dsp:sp>
    <dsp:sp modelId="{EE247A71-0296-C743-BD88-85207909848E}">
      <dsp:nvSpPr>
        <dsp:cNvPr id="0" name=""/>
        <dsp:cNvSpPr/>
      </dsp:nvSpPr>
      <dsp:spPr>
        <a:xfrm>
          <a:off x="0" y="2638923"/>
          <a:ext cx="345509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8CF7C-543A-8D47-B9B6-9E8C63C037BC}">
      <dsp:nvSpPr>
        <dsp:cNvPr id="0" name=""/>
        <dsp:cNvSpPr/>
      </dsp:nvSpPr>
      <dsp:spPr>
        <a:xfrm>
          <a:off x="0" y="2638923"/>
          <a:ext cx="3455097" cy="131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Cross-country analysis helps identify universal and local factors.</a:t>
          </a:r>
        </a:p>
      </dsp:txBody>
      <dsp:txXfrm>
        <a:off x="0" y="2638923"/>
        <a:ext cx="3455097" cy="13184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F0D5F-4DEE-8047-BE6A-A5BF9A772672}">
      <dsp:nvSpPr>
        <dsp:cNvPr id="0" name=""/>
        <dsp:cNvSpPr/>
      </dsp:nvSpPr>
      <dsp:spPr>
        <a:xfrm>
          <a:off x="5253228" y="1969949"/>
          <a:ext cx="1858348" cy="645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523"/>
              </a:lnTo>
              <a:lnTo>
                <a:pt x="1858348" y="322523"/>
              </a:lnTo>
              <a:lnTo>
                <a:pt x="1858348" y="645046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393EB-0B74-6E4E-956D-459DF78789BF}">
      <dsp:nvSpPr>
        <dsp:cNvPr id="0" name=""/>
        <dsp:cNvSpPr/>
      </dsp:nvSpPr>
      <dsp:spPr>
        <a:xfrm>
          <a:off x="3394879" y="1969949"/>
          <a:ext cx="1858348" cy="645046"/>
        </a:xfrm>
        <a:custGeom>
          <a:avLst/>
          <a:gdLst/>
          <a:ahLst/>
          <a:cxnLst/>
          <a:rect l="0" t="0" r="0" b="0"/>
          <a:pathLst>
            <a:path>
              <a:moveTo>
                <a:pt x="1858348" y="0"/>
              </a:moveTo>
              <a:lnTo>
                <a:pt x="1858348" y="322523"/>
              </a:lnTo>
              <a:lnTo>
                <a:pt x="0" y="322523"/>
              </a:lnTo>
              <a:lnTo>
                <a:pt x="0" y="645046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C7BFA-D922-A941-B948-76A2F4539A26}">
      <dsp:nvSpPr>
        <dsp:cNvPr id="0" name=""/>
        <dsp:cNvSpPr/>
      </dsp:nvSpPr>
      <dsp:spPr>
        <a:xfrm>
          <a:off x="705" y="434124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Python (</a:t>
          </a:r>
          <a:r>
            <a:rPr lang="en-US" sz="3300" kern="1200" dirty="0" err="1"/>
            <a:t>Jupyter</a:t>
          </a:r>
          <a:r>
            <a:rPr lang="en-US" sz="3300" kern="1200" dirty="0"/>
            <a:t> Notebook) for data analysis.</a:t>
          </a:r>
        </a:p>
      </dsp:txBody>
      <dsp:txXfrm>
        <a:off x="705" y="434124"/>
        <a:ext cx="3071650" cy="1535825"/>
      </dsp:txXfrm>
    </dsp:sp>
    <dsp:sp modelId="{43F8607C-8B0A-4C4B-89C0-CBB6E184639F}">
      <dsp:nvSpPr>
        <dsp:cNvPr id="0" name=""/>
        <dsp:cNvSpPr/>
      </dsp:nvSpPr>
      <dsp:spPr>
        <a:xfrm>
          <a:off x="3717402" y="434124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Libraries:</a:t>
          </a:r>
        </a:p>
      </dsp:txBody>
      <dsp:txXfrm>
        <a:off x="3717402" y="434124"/>
        <a:ext cx="3071650" cy="1535825"/>
      </dsp:txXfrm>
    </dsp:sp>
    <dsp:sp modelId="{77184691-0836-CC4D-A8E3-050D478B4160}">
      <dsp:nvSpPr>
        <dsp:cNvPr id="0" name=""/>
        <dsp:cNvSpPr/>
      </dsp:nvSpPr>
      <dsp:spPr>
        <a:xfrm>
          <a:off x="1859054" y="2614996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 Pandas (data processing)</a:t>
          </a:r>
        </a:p>
      </dsp:txBody>
      <dsp:txXfrm>
        <a:off x="1859054" y="2614996"/>
        <a:ext cx="3071650" cy="1535825"/>
      </dsp:txXfrm>
    </dsp:sp>
    <dsp:sp modelId="{ECAEB311-3A55-0648-9A31-42CD24B74166}">
      <dsp:nvSpPr>
        <dsp:cNvPr id="0" name=""/>
        <dsp:cNvSpPr/>
      </dsp:nvSpPr>
      <dsp:spPr>
        <a:xfrm>
          <a:off x="5575751" y="2614996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Matplotlib &amp; Seaborn (visualization).</a:t>
          </a:r>
        </a:p>
      </dsp:txBody>
      <dsp:txXfrm>
        <a:off x="5575751" y="2614996"/>
        <a:ext cx="3071650" cy="1535825"/>
      </dsp:txXfrm>
    </dsp:sp>
    <dsp:sp modelId="{8E92F44B-5188-684B-AD72-3D693BAEA845}">
      <dsp:nvSpPr>
        <dsp:cNvPr id="0" name=""/>
        <dsp:cNvSpPr/>
      </dsp:nvSpPr>
      <dsp:spPr>
        <a:xfrm>
          <a:off x="7434099" y="434124"/>
          <a:ext cx="3071650" cy="15358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PowerPoint used for final report presentation.</a:t>
          </a:r>
        </a:p>
      </dsp:txBody>
      <dsp:txXfrm>
        <a:off x="7434099" y="434124"/>
        <a:ext cx="3071650" cy="15358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90E3D-7003-104F-A0A4-924027F2A2C1}">
      <dsp:nvSpPr>
        <dsp:cNvPr id="0" name=""/>
        <dsp:cNvSpPr/>
      </dsp:nvSpPr>
      <dsp:spPr>
        <a:xfrm>
          <a:off x="3081528" y="0"/>
          <a:ext cx="4352544" cy="4352544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CEEF1-EF6C-0B44-958C-A082EBCB7ECA}">
      <dsp:nvSpPr>
        <dsp:cNvPr id="0" name=""/>
        <dsp:cNvSpPr/>
      </dsp:nvSpPr>
      <dsp:spPr>
        <a:xfrm>
          <a:off x="3495019" y="413491"/>
          <a:ext cx="1697492" cy="16974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Loaded dataset into Pandas DataFrame.</a:t>
          </a:r>
        </a:p>
      </dsp:txBody>
      <dsp:txXfrm>
        <a:off x="3577884" y="496356"/>
        <a:ext cx="1531762" cy="1531762"/>
      </dsp:txXfrm>
    </dsp:sp>
    <dsp:sp modelId="{A6B805BD-4CD5-FB42-95F0-730B22965B55}">
      <dsp:nvSpPr>
        <dsp:cNvPr id="0" name=""/>
        <dsp:cNvSpPr/>
      </dsp:nvSpPr>
      <dsp:spPr>
        <a:xfrm>
          <a:off x="5323088" y="413491"/>
          <a:ext cx="1697492" cy="16974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Cleaned missing and inconsistent entries.</a:t>
          </a:r>
        </a:p>
      </dsp:txBody>
      <dsp:txXfrm>
        <a:off x="5405953" y="496356"/>
        <a:ext cx="1531762" cy="1531762"/>
      </dsp:txXfrm>
    </dsp:sp>
    <dsp:sp modelId="{F75BCD71-502D-5840-982E-53BF10347EA5}">
      <dsp:nvSpPr>
        <dsp:cNvPr id="0" name=""/>
        <dsp:cNvSpPr/>
      </dsp:nvSpPr>
      <dsp:spPr>
        <a:xfrm>
          <a:off x="3495019" y="2241560"/>
          <a:ext cx="1697492" cy="16974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Aggregated data by country and year.</a:t>
          </a:r>
        </a:p>
      </dsp:txBody>
      <dsp:txXfrm>
        <a:off x="3577884" y="2324425"/>
        <a:ext cx="1531762" cy="1531762"/>
      </dsp:txXfrm>
    </dsp:sp>
    <dsp:sp modelId="{81B0EA02-7165-3C47-AF35-26D5579CE340}">
      <dsp:nvSpPr>
        <dsp:cNvPr id="0" name=""/>
        <dsp:cNvSpPr/>
      </dsp:nvSpPr>
      <dsp:spPr>
        <a:xfrm>
          <a:off x="5323088" y="2241560"/>
          <a:ext cx="1697492" cy="16974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Generated visualizations using Seaborn and Matplotlib.</a:t>
          </a:r>
        </a:p>
      </dsp:txBody>
      <dsp:txXfrm>
        <a:off x="5405953" y="2324425"/>
        <a:ext cx="1531762" cy="15317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0016D-F645-4868-A8CD-0C61AEAC43A4}">
      <dsp:nvSpPr>
        <dsp:cNvPr id="0" name=""/>
        <dsp:cNvSpPr/>
      </dsp:nvSpPr>
      <dsp:spPr>
        <a:xfrm>
          <a:off x="679050" y="578169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AB4D-1E82-43E2-87AC-6D6AF5506DCA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8ED02-3A77-4B2E-9DD5-114993E3006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Economic strength and social support are major happiness drivers.</a:t>
          </a:r>
        </a:p>
      </dsp:txBody>
      <dsp:txXfrm>
        <a:off x="75768" y="3053169"/>
        <a:ext cx="3093750" cy="720000"/>
      </dsp:txXfrm>
    </dsp:sp>
    <dsp:sp modelId="{9D0E15C8-7BB3-457A-AEAF-B75060C7F6D2}">
      <dsp:nvSpPr>
        <dsp:cNvPr id="0" name=""/>
        <dsp:cNvSpPr/>
      </dsp:nvSpPr>
      <dsp:spPr>
        <a:xfrm>
          <a:off x="4314206" y="578169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07F60-9FD4-4654-AEA0-F8BC9371D50F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ECA4-EB19-47FE-8063-9358E594E5F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Northern European countries consistently top the happiness index.</a:t>
          </a:r>
        </a:p>
      </dsp:txBody>
      <dsp:txXfrm>
        <a:off x="3710925" y="3053169"/>
        <a:ext cx="3093750" cy="720000"/>
      </dsp:txXfrm>
    </dsp:sp>
    <dsp:sp modelId="{2D0C6BB2-9378-47AB-91A2-5AE0BEF49AB3}">
      <dsp:nvSpPr>
        <dsp:cNvPr id="0" name=""/>
        <dsp:cNvSpPr/>
      </dsp:nvSpPr>
      <dsp:spPr>
        <a:xfrm>
          <a:off x="7949362" y="578169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ABC6F-B13F-4FD6-A2C4-EA7ED4F1ACC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07D5A-F5F1-4D96-8160-6070BE9C3B5D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Complex interactions exist among various social and economic indicators.</a:t>
          </a:r>
        </a:p>
      </dsp:txBody>
      <dsp:txXfrm>
        <a:off x="7346081" y="3053169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EE49E-ABDE-49DA-BA21-A1A80AF76B19}">
      <dsp:nvSpPr>
        <dsp:cNvPr id="0" name=""/>
        <dsp:cNvSpPr/>
      </dsp:nvSpPr>
      <dsp:spPr>
        <a:xfrm>
          <a:off x="1747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3BA39-B0DE-43D9-BBF9-DDD07FB5D726}">
      <dsp:nvSpPr>
        <dsp:cNvPr id="0" name=""/>
        <dsp:cNvSpPr/>
      </dsp:nvSpPr>
      <dsp:spPr>
        <a:xfrm>
          <a:off x="559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Thank you for your attention!</a:t>
          </a:r>
        </a:p>
      </dsp:txBody>
      <dsp:txXfrm>
        <a:off x="559800" y="3023411"/>
        <a:ext cx="4320000" cy="720000"/>
      </dsp:txXfrm>
    </dsp:sp>
    <dsp:sp modelId="{78BE7416-5C52-4B5D-A5B9-B70956468C41}">
      <dsp:nvSpPr>
        <dsp:cNvPr id="0" name=""/>
        <dsp:cNvSpPr/>
      </dsp:nvSpPr>
      <dsp:spPr>
        <a:xfrm>
          <a:off x="6823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BBAF-11B9-441C-B91A-B5E3E73EA5C4}">
      <dsp:nvSpPr>
        <dsp:cNvPr id="0" name=""/>
        <dsp:cNvSpPr/>
      </dsp:nvSpPr>
      <dsp:spPr>
        <a:xfrm>
          <a:off x="5635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welcome your questions and feedback on our project.</a:t>
          </a:r>
        </a:p>
      </dsp:txBody>
      <dsp:txXfrm>
        <a:off x="5635800" y="302341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632B8-04F7-B54F-A4D8-17A9AF615DC7}" type="datetimeFigureOut">
              <a:rPr lang="en-US" smtClean="0"/>
              <a:t>6/6/25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FD1F-0107-3A44-98ED-FDAB0E29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7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52D6-96F6-A38E-C409-63C75BFB0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28381-3AD4-3FD0-D608-9DA973080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31FB0-5C83-95C1-F25D-B7308F09C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15A2E-DF4C-30A3-95D1-79307EC4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4EEA4-D26A-B0FC-9C03-F00005D2D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6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B42D-0045-2940-27D6-13144CCB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D4F33-2775-A962-FDA2-7AD134DB0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45CA-209E-20FF-3DD5-0A5FD3831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FB2F6-7C34-CFBE-4D07-4AC3A445C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944F3-B27B-E0FC-102D-66301342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840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E782A4-3AEB-59E8-8A6A-F35553C60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A8AD6-A34F-3714-5792-D1E1D1C86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03F24-D472-7CCF-E2AD-0214EE4F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33736-0CFD-59B7-C97B-EB641246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77381-0CC7-C6D8-5382-EE1D9F9D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626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866E-6A49-6745-6FF3-4DD1C428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8DFB0-D3A4-B3E1-761E-D3EB3BCB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61F21-24F0-9EC8-9019-7CFC0F35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4B75-B180-6CB4-61B1-86703B76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41DAF-5C63-29A7-B3D3-013DEC7D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028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926E-F5BC-C55C-5CA0-6E84FAEEF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000EF-C5EF-A256-7D92-8AC6821D6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D44ED-9781-D509-594E-ABFBE41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9B22-C8F6-95C0-BCFE-52FC4CAF9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C861C-A541-3556-86B0-10E04774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18C5-B7DE-9D64-9069-2621C2C8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197D-90BA-329B-23B1-802951F95E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DD065-494A-69D5-6A6F-D34E17185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D5651-9E17-BA2D-35E4-3FCB17279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D0E7D-BAA2-B81D-A786-81071451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2241F-3663-B01B-2E62-49464093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583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BD65-30A8-B16B-EE37-BFD3A30C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A6FF-A4B2-FA92-E1CF-369DC7DB4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06B99-F885-BAF5-B3E2-913F8368B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3D838-7B65-D6DD-A401-B6741E85D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4EDCF-216B-6101-D541-3C5D59E4D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DA749-C5B5-B933-D8D5-7E21AB48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89D270-316E-F4A6-1B86-139F3A95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D9B782-9907-3772-8037-F9A3685C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199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7864-BC67-F91D-AA9B-AFEE7DC4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9A208-307C-F7D7-9897-3AEDC219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7044D-F60B-6B75-90A3-B332EA1D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C4AA7-13BD-6D7A-EC7C-8E7FD0A2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0D42A-B936-5158-5F8D-1FF68C57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7745B-D429-00F7-D030-66734847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B5C78-9702-3932-B106-C8D270F3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1EBE-28B6-1D3A-2388-D201406D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1F25-58AA-D409-68BB-5F30EFC0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2F673-D929-A748-6302-518C5D2E3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F5A93-56A4-484B-A7AB-24BC7470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EF186-92D7-3CC9-CB89-236D74A4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610D4-7C90-86D8-B4A2-77A4A459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796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3DEB-A058-F202-4D04-4574A291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D9E26-865D-37A9-C00D-158390F15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9DEFB-63CF-3989-F71E-B59932D51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967C3-DA29-614D-81EB-C2479E96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B7C4F-328D-8ADC-4791-9BDB5B05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111F0-0EC8-BF18-ED2C-4FBC9E61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1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243BB-C0FC-E2C8-1FC6-63207C57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773D-B809-8A4F-EC9A-51100FCA7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64AA-9A95-419A-AD9C-664F2CA39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AE82F-B45F-FEBC-818A-2B5C60671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8B7FA-42F3-78C3-E759-3E4C5EAEC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17A24-D257-9178-BF92-5DEE379A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/>
              <a:t>CS445</a:t>
            </a:r>
            <a:br>
              <a:rPr lang="en-US" sz="7200" dirty="0"/>
            </a:br>
            <a:r>
              <a:rPr lang="en-US" sz="7200" dirty="0"/>
              <a:t>Spring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A0C8D-C5BE-7EDD-C753-E050425B7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Final Project Stage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37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35535-9D72-13CA-2E32-566A4D7B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Global Happiness Over Time (2008–2021)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screenshot of a map&#10;&#10;AI-generated content may be incorrect.">
            <a:extLst>
              <a:ext uri="{FF2B5EF4-FFF2-40B4-BE49-F238E27FC236}">
                <a16:creationId xmlns:a16="http://schemas.microsoft.com/office/drawing/2014/main" id="{02751BC6-7FC1-8D6E-F51E-49C6DA97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603" r="2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FD8559-2DA6-03F7-BF2F-9B26FB539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Watch how happiness scores shift across countries and years.</a:t>
            </a:r>
          </a:p>
          <a:p>
            <a:r>
              <a:rPr lang="en-US" sz="1800" b="1"/>
              <a:t>Notice</a:t>
            </a:r>
            <a:r>
              <a:rPr lang="en-US" sz="1800"/>
              <a:t>: Regions with rising or falling happiness, and how global events may impact well-being.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trends, resilience, and disparities—helping policymakers and researchers identify where and when interventions may be needed.</a:t>
            </a:r>
          </a:p>
        </p:txBody>
      </p:sp>
    </p:spTree>
    <p:extLst>
      <p:ext uri="{BB962C8B-B14F-4D97-AF65-F5344CB8AC3E}">
        <p14:creationId xmlns:p14="http://schemas.microsoft.com/office/powerpoint/2010/main" val="177494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A081C-7609-80EC-A210-83BBB0B7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sz="4000" b="1"/>
              <a:t>Happiness Determinants</a:t>
            </a:r>
            <a:endParaRPr lang="en-US" sz="4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F34F6F-0F5E-C95B-C8A4-0F5CE0CBF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711030"/>
              </p:ext>
            </p:extLst>
          </p:nvPr>
        </p:nvGraphicFramePr>
        <p:xfrm>
          <a:off x="1115568" y="1731959"/>
          <a:ext cx="10232138" cy="421704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2161005">
                  <a:extLst>
                    <a:ext uri="{9D8B030D-6E8A-4147-A177-3AD203B41FA5}">
                      <a16:colId xmlns:a16="http://schemas.microsoft.com/office/drawing/2014/main" val="1243536303"/>
                    </a:ext>
                  </a:extLst>
                </a:gridCol>
                <a:gridCol w="3470462">
                  <a:extLst>
                    <a:ext uri="{9D8B030D-6E8A-4147-A177-3AD203B41FA5}">
                      <a16:colId xmlns:a16="http://schemas.microsoft.com/office/drawing/2014/main" val="2601785115"/>
                    </a:ext>
                  </a:extLst>
                </a:gridCol>
                <a:gridCol w="4600671">
                  <a:extLst>
                    <a:ext uri="{9D8B030D-6E8A-4147-A177-3AD203B41FA5}">
                      <a16:colId xmlns:a16="http://schemas.microsoft.com/office/drawing/2014/main" val="2096771578"/>
                    </a:ext>
                  </a:extLst>
                </a:gridCol>
              </a:tblGrid>
              <a:tr h="36752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Factor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Why It Matters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45994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 GDP per Capita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Economic output per person, adjusted for purchasing power.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Higher income improves access to resources and opportunities, though benefits taper off at higher levels.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975629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 Social Support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Feeling of having someone to rely on during difficult times.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Strong support networks improve resilience, reduce stress, and increase well-being.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017425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 Healthy Life Expectancy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number of years a person will live in good health.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Health is essential for enjoying life and contributing to society.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128657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 Freedom to Make Life Choices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Perceived freedom to make decisions about one’s own life.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Autonomy is central to happiness and personal fulfillment.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463635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5. Generosity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Willingness to donate or help others.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Fosters social bonds and purpose; varies by cultural and contextual factors.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67232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 Perceptions of Corruption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Belief in the prevalence of corruption in government and business.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Trust in institutions promotes societal well-being; corruption undermines satisfaction.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70171"/>
                  </a:ext>
                </a:extLst>
              </a:tr>
              <a:tr h="5499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7. Life Ladder (Happiness Score)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6618" marR="37382" marT="74323" marB="74323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Self-rated life satisfaction on a scale from 0 (worst) to 10 (best).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Captures an individual’s subjective view of their overall life situation.</a:t>
                      </a:r>
                    </a:p>
                  </a:txBody>
                  <a:tcPr marL="96618" marR="37382" marT="74323" marB="74323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8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C546B-1F55-7319-9A64-C1F45A9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Parallel Coordinates Plot: Multidimensional Happiness Factors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129CDB2B-1C93-44D1-135A-3044316A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6" r="1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224F4B-8E29-F2D3-3CD7-0453F2F7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Explore how countries compare across key happiness drivers.</a:t>
            </a:r>
          </a:p>
          <a:p>
            <a:r>
              <a:rPr lang="en-US" sz="1800" b="1"/>
              <a:t>Notice</a:t>
            </a:r>
            <a:r>
              <a:rPr lang="en-US" sz="1800"/>
              <a:t>: Patterns and outliers among economic, social, and health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which combinations of factors are most associated with higher happiness, and highlights countries with unusual profiles.</a:t>
            </a:r>
          </a:p>
        </p:txBody>
      </p:sp>
    </p:spTree>
    <p:extLst>
      <p:ext uri="{BB962C8B-B14F-4D97-AF65-F5344CB8AC3E}">
        <p14:creationId xmlns:p14="http://schemas.microsoft.com/office/powerpoint/2010/main" val="389656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8525CFC0-A9F0-E20C-29A9-133298B9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117" b="1361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8F7F5-3833-151B-135E-F3EA7BFC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Regional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022486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F7F3-557F-641A-5053-A57A28DC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Regional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558B926-7C13-65CA-A74C-EF0CC1A46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1200"/>
              <a:t>The "Regional Contributors" section explores how happiness scores and their underlying factors vary across different regions of the world. </a:t>
            </a:r>
          </a:p>
          <a:p>
            <a:r>
              <a:rPr lang="en-US" sz="1200"/>
              <a:t>This analysis helps us identify not only which regions are the happiest, but also the unique social, economic, and cultural drivers behind these patterns.</a:t>
            </a:r>
          </a:p>
          <a:p>
            <a:r>
              <a:rPr lang="en-US" sz="1200" b="1"/>
              <a:t>Why Regional Analysis Matters</a:t>
            </a:r>
            <a:endParaRPr lang="en-US" sz="1200"/>
          </a:p>
          <a:p>
            <a:pPr lvl="1"/>
            <a:r>
              <a:rPr lang="en-US" sz="1200" b="1"/>
              <a:t>Contextual Understanding:</a:t>
            </a:r>
            <a:endParaRPr lang="en-US" sz="1200"/>
          </a:p>
          <a:p>
            <a:pPr lvl="1"/>
            <a:r>
              <a:rPr lang="en-US" sz="1200"/>
              <a:t>Happiness is not determined by a single factor but by a combination of influences that differ by region. Regional analysis uncovers these nuances.</a:t>
            </a:r>
          </a:p>
          <a:p>
            <a:pPr lvl="1"/>
            <a:br>
              <a:rPr lang="en-US" sz="1200"/>
            </a:br>
            <a:r>
              <a:rPr lang="en-US" sz="1200" b="1"/>
              <a:t>Benchmarking and Best Practices:</a:t>
            </a:r>
            <a:endParaRPr lang="en-US" sz="1200"/>
          </a:p>
          <a:p>
            <a:pPr lvl="1"/>
            <a:r>
              <a:rPr lang="en-US" sz="1200"/>
              <a:t>By comparing regions, we can identify successful policies and cultural practices that could be adapted elsewhere.</a:t>
            </a:r>
          </a:p>
          <a:p>
            <a:pPr lvl="1"/>
            <a:br>
              <a:rPr lang="en-US" sz="1200"/>
            </a:br>
            <a:r>
              <a:rPr lang="en-US" sz="1200" b="1"/>
              <a:t>Targeted Solutions</a:t>
            </a:r>
            <a:endParaRPr lang="en-US" sz="1200"/>
          </a:p>
          <a:p>
            <a:pPr lvl="1"/>
            <a:r>
              <a:rPr lang="en-US" sz="1200"/>
              <a:t>Recognizing regional strengths and weaknesses enables more effective, context-sensitive strategies to improve well-being.</a:t>
            </a:r>
            <a:br>
              <a:rPr lang="en-US" sz="1200"/>
            </a:br>
            <a:br>
              <a:rPr lang="en-US" sz="1200"/>
            </a:br>
            <a:r>
              <a:rPr lang="en-US" sz="1200" b="1"/>
              <a:t>**In summary:**</a:t>
            </a:r>
            <a:r>
              <a:rPr lang="en-US" sz="1200"/>
              <a:t> </a:t>
            </a:r>
          </a:p>
          <a:p>
            <a:r>
              <a:rPr lang="en-US" sz="1200"/>
              <a:t>The regional contributors section provides a comprehensive look at how happiness is distributed around the world, what drives these differences, and how this knowledge can inform better policy and societal outcomes.</a:t>
            </a:r>
          </a:p>
        </p:txBody>
      </p:sp>
    </p:spTree>
    <p:extLst>
      <p:ext uri="{BB962C8B-B14F-4D97-AF65-F5344CB8AC3E}">
        <p14:creationId xmlns:p14="http://schemas.microsoft.com/office/powerpoint/2010/main" val="204420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DF6F4-8571-AA61-D548-36131D9E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Stacked Bar: Factor Contributions for Top 25 Happiest Countries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61EC542-373A-1041-CFDF-340148B2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769A3-BBCF-069E-C9EF-47222D0B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much each factor (e.g., GDP, social support, health) explains the happiness scores of the world's happiest countries.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dominate for each country, and how the mix varies.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the diverse drivers of happiness, showing that top scores can result from different combinations of strengths.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5940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694BA-C287-0D61-C834-FE589B9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Area Chart: Changing Drivers of Happiness Over Time</a:t>
            </a:r>
            <a:br>
              <a:rPr lang="en-US" sz="3600"/>
            </a:br>
            <a:endParaRPr lang="en-US" sz="3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3E8AAFD-4A49-D39F-964A-A3936767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06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63C78B-23DE-3D50-A2E1-654C7146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the average values of key happiness factors (e.g., GDP, social support, health) have shifted globally each year.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are rising or falling, and how their relative importance changes.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evolving global trends and helps identify which drivers may be most influential for future well-being.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8314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BC6D6-E1F4-2FAE-9DA3-6CA42712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Correlation Heatmap: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olorful squares with black text&#10;&#10;AI-generated content may be incorrect.">
            <a:extLst>
              <a:ext uri="{FF2B5EF4-FFF2-40B4-BE49-F238E27FC236}">
                <a16:creationId xmlns:a16="http://schemas.microsoft.com/office/drawing/2014/main" id="{E0FB726B-CB28-CDAA-D4AB-F74A775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1" r="6505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626E05-D507-A8A4-7A4C-C480F636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Examine how key drivers of happiness relate to each other.</a:t>
            </a:r>
          </a:p>
          <a:p>
            <a:r>
              <a:rPr lang="en-US" sz="1800" b="1"/>
              <a:t>Notice</a:t>
            </a:r>
            <a:r>
              <a:rPr lang="en-US" sz="1800"/>
              <a:t>: Strong positive or negative relationships between factors (e.g., GDP, social support, health, freedom).</a:t>
            </a:r>
          </a:p>
          <a:p>
            <a:r>
              <a:rPr lang="en-US" sz="1800" b="1"/>
              <a:t>Why it matters</a:t>
            </a:r>
            <a:r>
              <a:rPr lang="en-US" sz="1800"/>
              <a:t>: Understanding these correlations helps identify which factors tend to move together and may inform policy priorities 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834210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E569F-B932-5205-700E-C25BA5D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Regional Inequality in Key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 descr="A screen shot of a chart&#10;&#10;AI-generated content may be incorrect.">
            <a:extLst>
              <a:ext uri="{FF2B5EF4-FFF2-40B4-BE49-F238E27FC236}">
                <a16:creationId xmlns:a16="http://schemas.microsoft.com/office/drawing/2014/main" id="{51C224F1-B1AC-8032-05BE-61D589B6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9" r="3959" b="1"/>
          <a:stretch>
            <a:fillRect/>
          </a:stretch>
        </p:blipFill>
        <p:spPr>
          <a:xfrm>
            <a:off x="429768" y="1917639"/>
            <a:ext cx="6702552" cy="4120001"/>
          </a:xfrm>
          <a:prstGeom prst="rect">
            <a:avLst/>
          </a:prstGeom>
        </p:spPr>
      </p:pic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FCBD1-9D88-7425-5B43-96F5589A0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Compare the variability (inequality) of social support, freedom, and generosity across regions.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have the most or least variation in these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High inequality within a region may signal disparities in well-being and access to resources, highlighting areas for targeted improvement.</a:t>
            </a:r>
          </a:p>
        </p:txBody>
      </p:sp>
    </p:spTree>
    <p:extLst>
      <p:ext uri="{BB962C8B-B14F-4D97-AF65-F5344CB8AC3E}">
        <p14:creationId xmlns:p14="http://schemas.microsoft.com/office/powerpoint/2010/main" val="395655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29F32-1FC3-C2F1-9BA1-1768B24D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Interactive Happiness Diagnostic Tool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olorful lines and dots&#10;&#10;AI-generated content may be incorrect.">
            <a:extLst>
              <a:ext uri="{FF2B5EF4-FFF2-40B4-BE49-F238E27FC236}">
                <a16:creationId xmlns:a16="http://schemas.microsoft.com/office/drawing/2014/main" id="{A4317EC8-96A5-AD87-4250-134D30C9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5" r="9561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FDE67C-E5CF-4BA7-5FBF-3EEE966A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Explore how happiness levels relate to region and income tier.</a:t>
            </a:r>
          </a:p>
          <a:p>
            <a:r>
              <a:rPr lang="en-US" sz="1800" b="1"/>
              <a:t>Notice</a:t>
            </a:r>
            <a:r>
              <a:rPr lang="en-US" sz="1800"/>
              <a:t>: Patterns in which regions and income groups have higher or lower happiness.</a:t>
            </a:r>
          </a:p>
          <a:p>
            <a:r>
              <a:rPr lang="en-US" sz="1800" b="1"/>
              <a:t>Why it matters</a:t>
            </a:r>
            <a:r>
              <a:rPr lang="en-US" sz="1800"/>
              <a:t>: Helps identify where well-being is strongest or most at risk, guiding targeted interventions and policy focus.</a:t>
            </a:r>
          </a:p>
        </p:txBody>
      </p:sp>
    </p:spTree>
    <p:extLst>
      <p:ext uri="{BB962C8B-B14F-4D97-AF65-F5344CB8AC3E}">
        <p14:creationId xmlns:p14="http://schemas.microsoft.com/office/powerpoint/2010/main" val="119100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holding a globe">
            <a:extLst>
              <a:ext uri="{FF2B5EF4-FFF2-40B4-BE49-F238E27FC236}">
                <a16:creationId xmlns:a16="http://schemas.microsoft.com/office/drawing/2014/main" id="{F0A87EE7-21B4-FC3C-835A-AC1E1C13E1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546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D51B5FE-FA89-AA95-59DD-E7A60406F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0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FB62D-242A-6448-CFC4-79BCBE38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Box Plot: Regional Happiness Score Distribution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blue and purple squares&#10;&#10;AI-generated content may be incorrect.">
            <a:extLst>
              <a:ext uri="{FF2B5EF4-FFF2-40B4-BE49-F238E27FC236}">
                <a16:creationId xmlns:a16="http://schemas.microsoft.com/office/drawing/2014/main" id="{66AEDA83-55C6-E88E-22D6-A4710E5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9" r="218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E68091-DD3E-377E-99A9-86C334CE2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Compare the spread and central tendency of happiness scores across world regions.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have the highest and lowest median happiness, and where the variability is greatest.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disparities and outliers, helping to identify regions with both strengths and challenges in well-being.</a:t>
            </a:r>
          </a:p>
        </p:txBody>
      </p:sp>
    </p:spTree>
    <p:extLst>
      <p:ext uri="{BB962C8B-B14F-4D97-AF65-F5344CB8AC3E}">
        <p14:creationId xmlns:p14="http://schemas.microsoft.com/office/powerpoint/2010/main" val="212298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8EA33-1E6B-A21A-65A1-7853D54A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Treemap: Regional and Country Happiness Contribution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1C9806-4A86-7451-A0E4-B05FCFE0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201B0E-22A4-364C-AEDD-51327C87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Explore the relative happiness scores of countries within each region.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and countries contribute most to global happiness, and the internal disparities within regions.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both regional leaders and laggards, helping to identify where well-being is concentrated or lacking.</a:t>
            </a:r>
          </a:p>
        </p:txBody>
      </p:sp>
    </p:spTree>
    <p:extLst>
      <p:ext uri="{BB962C8B-B14F-4D97-AF65-F5344CB8AC3E}">
        <p14:creationId xmlns:p14="http://schemas.microsoft.com/office/powerpoint/2010/main" val="9295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5EA6D-A24E-60E1-BFDE-FC806048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USA vs Sweden on Key Happiness Factors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a red line&#10;&#10;AI-generated content may be incorrect.">
            <a:extLst>
              <a:ext uri="{FF2B5EF4-FFF2-40B4-BE49-F238E27FC236}">
                <a16:creationId xmlns:a16="http://schemas.microsoft.com/office/drawing/2014/main" id="{26231607-56EB-76EE-7422-08045AAE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EA14E0-A065-48AB-1758-753B1A3B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Compare the profiles of the United States and Sweden across major happiness drivers.</a:t>
            </a:r>
          </a:p>
          <a:p>
            <a:r>
              <a:rPr lang="en-US" sz="1700" b="1"/>
              <a:t>Notice</a:t>
            </a:r>
            <a:r>
              <a:rPr lang="en-US" sz="1700"/>
              <a:t>: Where each country stands out or lags—such as economic strength, social support, or perceived corruption.</a:t>
            </a:r>
          </a:p>
          <a:p>
            <a:r>
              <a:rPr lang="en-US" sz="1700" b="1"/>
              <a:t>Why it matters</a:t>
            </a:r>
            <a:r>
              <a:rPr lang="en-US" sz="1700"/>
              <a:t>: Highlights how different combinations of strengths and weaknesses can lead to similar or different happiness outcomes, informing targeted improvements.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6806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5C6A1-8105-9C68-67C9-8E1238B2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Sunburst: Happiness by Region &amp; Income Tier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circle with white text&#10;&#10;AI-generated content may be incorrect.">
            <a:extLst>
              <a:ext uri="{FF2B5EF4-FFF2-40B4-BE49-F238E27FC236}">
                <a16:creationId xmlns:a16="http://schemas.microsoft.com/office/drawing/2014/main" id="{0B3BD9A3-885D-DDF0-0E6C-913AAD09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" r="2104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9A3EF0-197D-F11B-E3E8-CF88DBCB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Explore how happiness scores are distributed across regions and economic tiers.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and income groups have the highest or lowest happiness.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intersections of geography and wealth in shaping well-being, highlighting where disparities or strengths exist.</a:t>
            </a:r>
          </a:p>
        </p:txBody>
      </p:sp>
    </p:spTree>
    <p:extLst>
      <p:ext uri="{BB962C8B-B14F-4D97-AF65-F5344CB8AC3E}">
        <p14:creationId xmlns:p14="http://schemas.microsoft.com/office/powerpoint/2010/main" val="3394989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45EC9-5BBA-BE68-DC43-FDF8997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Slope Chart: Changes in Country Happiness Rankings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456BC79-932D-9E98-62DC-E5A6101C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8044"/>
          <a:stretch>
            <a:fillRect/>
          </a:stretch>
        </p:blipFill>
        <p:spPr>
          <a:xfrm>
            <a:off x="429768" y="1917670"/>
            <a:ext cx="6702552" cy="4119939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D5A8AD-2191-3B1E-B0D3-EFF2F3C3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countries' happiness rankings have shifted from the earliest to the latest year in the dataset.</a:t>
            </a:r>
          </a:p>
          <a:p>
            <a:r>
              <a:rPr lang="en-US" sz="1800" b="1"/>
              <a:t>Notice</a:t>
            </a:r>
            <a:r>
              <a:rPr lang="en-US" sz="1800"/>
              <a:t>: Which countries have risen or fallen most in rank.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long-term progress or decline, revealing the impact of national policies, crises, or improvements on well-being.</a:t>
            </a:r>
          </a:p>
        </p:txBody>
      </p:sp>
    </p:spTree>
    <p:extLst>
      <p:ext uri="{BB962C8B-B14F-4D97-AF65-F5344CB8AC3E}">
        <p14:creationId xmlns:p14="http://schemas.microsoft.com/office/powerpoint/2010/main" val="70746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8D4EC-028E-07F4-2ABD-35E6263D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Regional Happiness Trends: Line CharT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FAE5ABF-3060-8700-97CF-48DEA14E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83D289-0700-DC17-0CF9-4E3CFB8B3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Track how average happiness scores have changed over time in each world region.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are improving, declining, or stable in happiness.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long-term regional patterns and helps identify where progress or challenges are most pronounced.</a:t>
            </a:r>
          </a:p>
        </p:txBody>
      </p:sp>
    </p:spTree>
    <p:extLst>
      <p:ext uri="{BB962C8B-B14F-4D97-AF65-F5344CB8AC3E}">
        <p14:creationId xmlns:p14="http://schemas.microsoft.com/office/powerpoint/2010/main" val="1285479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brant multicolor checkered floor design">
            <a:extLst>
              <a:ext uri="{FF2B5EF4-FFF2-40B4-BE49-F238E27FC236}">
                <a16:creationId xmlns:a16="http://schemas.microsoft.com/office/drawing/2014/main" id="{CE076CB0-6E2F-D6A6-7B9F-94A0B9BF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4242" b="242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424360-0326-9872-2917-3CA83DBA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Derived Data</a:t>
            </a:r>
          </a:p>
        </p:txBody>
      </p:sp>
    </p:spTree>
    <p:extLst>
      <p:ext uri="{BB962C8B-B14F-4D97-AF65-F5344CB8AC3E}">
        <p14:creationId xmlns:p14="http://schemas.microsoft.com/office/powerpoint/2010/main" val="113753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0D1ED22-A3BB-F012-90BC-D2E06808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graph of colored dots&#10;&#10;AI-generated content may be incorrect.">
            <a:extLst>
              <a:ext uri="{FF2B5EF4-FFF2-40B4-BE49-F238E27FC236}">
                <a16:creationId xmlns:a16="http://schemas.microsoft.com/office/drawing/2014/main" id="{A9D47174-803A-CC1E-CCC5-8BF603254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434"/>
          <a:stretch>
            <a:fillRect/>
          </a:stretch>
        </p:blipFill>
        <p:spPr>
          <a:xfrm>
            <a:off x="1143910" y="643466"/>
            <a:ext cx="99041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00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33C0481-4CF0-A6F8-D35C-34C8E5A45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4A7EF-9144-5988-5712-CAE31F47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5200"/>
              <a:t>The Team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70811B7-164C-6C51-F57E-17FD428C0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3145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8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F021AD28-C71D-38C0-A566-46096310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4CFCE-359C-E9CD-D713-CCBDBFD4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59295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19829-4FF7-3592-A0EF-94B558E1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Predictive Happiness Trajectories: Projected Country Trends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FE01EA0-69A5-3CFE-2FC0-6CF739FB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FDA5CE-EBDF-CFC7-4EE4-BC1CE6491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See how happiness scores are expected to change for selected countries through 2030, based on historical trends.</a:t>
            </a:r>
          </a:p>
          <a:p>
            <a:r>
              <a:rPr lang="en-US" sz="1700" b="1"/>
              <a:t>Notice</a:t>
            </a:r>
            <a:r>
              <a:rPr lang="en-US" sz="1700"/>
              <a:t>: Which countries are projected to rise or fall, and the differences between historical and projected lines.</a:t>
            </a:r>
          </a:p>
          <a:p>
            <a:r>
              <a:rPr lang="en-US" sz="1700" b="1"/>
              <a:t>Why it matters</a:t>
            </a:r>
            <a:r>
              <a:rPr lang="en-US" sz="1700"/>
              <a:t>: Anticipating future well-being helps policymakers and researchers identify where interventions may be needed and track the impact of past changes.</a:t>
            </a:r>
          </a:p>
        </p:txBody>
      </p:sp>
    </p:spTree>
    <p:extLst>
      <p:ext uri="{BB962C8B-B14F-4D97-AF65-F5344CB8AC3E}">
        <p14:creationId xmlns:p14="http://schemas.microsoft.com/office/powerpoint/2010/main" val="2645440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86837-C7FF-1A31-4696-F5C275B2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Key Takeaways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B6CE886-FF33-7792-EAA6-B35DF49BF2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01173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252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4C2-E05C-EB98-3A29-255FB3F7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Challenges and Limitations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8CFAD-63EF-D165-631A-E475B996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2200"/>
              <a:t>Some countries lacked data in specific years.</a:t>
            </a:r>
          </a:p>
          <a:p>
            <a:r>
              <a:rPr lang="en-US" sz="2200"/>
              <a:t>Cultural interpretation of happiness may vary.</a:t>
            </a:r>
          </a:p>
          <a:p>
            <a:r>
              <a:rPr lang="en-US" sz="2200"/>
              <a:t>Survey-based scores are inherently subjective.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45968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E2D31-0370-538F-D88C-1AAF1129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Questions &amp; Answers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5B07A6-DB13-319C-C3DF-56319ACAA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4503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332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D23A5-CE3A-BC71-6A44-2C40003E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4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9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4127A8-BB91-D237-DFA3-94A26C671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Project 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8A02930-2CE4-36BB-239D-68801563A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6079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93F254-D279-BA28-0FBB-CE4353DA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Why This Project Matters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AFB5975-9384-13BC-15D5-2F870EA68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120433"/>
              </p:ext>
            </p:extLst>
          </p:nvPr>
        </p:nvGraphicFramePr>
        <p:xfrm>
          <a:off x="7938752" y="2020824"/>
          <a:ext cx="3455097" cy="3959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81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A846D-8077-D024-016E-6E107226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/>
              <a:t>Dataset Description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89C5-576F-DC32-80D3-7C563090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1500" b="1"/>
              <a:t>Source: </a:t>
            </a:r>
            <a:r>
              <a:rPr lang="en-US" sz="1500" b="0"/>
              <a:t>https://www.kaggle.com/ajaypalsinghlo/world-happiness-report-2021</a:t>
            </a:r>
          </a:p>
          <a:p>
            <a:r>
              <a:rPr lang="en-US" sz="1500"/>
              <a:t>The </a:t>
            </a:r>
            <a:r>
              <a:rPr lang="en-US" sz="1500" b="1"/>
              <a:t>World Happiness Report </a:t>
            </a:r>
            <a:r>
              <a:rPr lang="en-US" sz="1500" b="0"/>
              <a:t>p</a:t>
            </a:r>
            <a:r>
              <a:rPr lang="en-US" sz="1500"/>
              <a:t>rovides a comprehensive view of global well-being, ranking countries based on their citizens' self-perceived happiness. </a:t>
            </a:r>
            <a:br>
              <a:rPr lang="en-US" sz="1500"/>
            </a:br>
            <a:r>
              <a:rPr lang="en-US" sz="1500"/>
              <a:t>It draws on data from the Gallup World Poll and other sources, evaluating well-being using a mix of economic, social, health-related, and perception-based factors.</a:t>
            </a:r>
          </a:p>
          <a:p>
            <a:r>
              <a:rPr lang="en-US" sz="1500" b="1"/>
              <a:t>Key Variables</a:t>
            </a:r>
            <a:r>
              <a:rPr lang="en-US" sz="1500"/>
              <a:t> includes</a:t>
            </a:r>
          </a:p>
          <a:p>
            <a:pPr lvl="1"/>
            <a:r>
              <a:rPr lang="en-US" sz="1500"/>
              <a:t>Happiness score</a:t>
            </a:r>
          </a:p>
          <a:p>
            <a:pPr lvl="1"/>
            <a:r>
              <a:rPr lang="en-US" sz="1500"/>
              <a:t>GDP per capita</a:t>
            </a:r>
          </a:p>
          <a:p>
            <a:pPr lvl="1"/>
            <a:r>
              <a:rPr lang="en-US" sz="1500"/>
              <a:t>Social support</a:t>
            </a:r>
          </a:p>
          <a:p>
            <a:pPr lvl="1"/>
            <a:r>
              <a:rPr lang="en-US" sz="1500"/>
              <a:t>Healthy life expectancy</a:t>
            </a:r>
          </a:p>
          <a:p>
            <a:pPr lvl="1"/>
            <a:r>
              <a:rPr lang="en-US" sz="1500"/>
              <a:t>Freedom to make life choices</a:t>
            </a:r>
          </a:p>
          <a:p>
            <a:pPr lvl="1"/>
            <a:r>
              <a:rPr lang="en-US" sz="1500"/>
              <a:t>Generosity</a:t>
            </a:r>
          </a:p>
          <a:p>
            <a:pPr lvl="1"/>
            <a:r>
              <a:rPr lang="en-US" sz="1500"/>
              <a:t>Perceptions of corruption</a:t>
            </a:r>
          </a:p>
        </p:txBody>
      </p:sp>
    </p:spTree>
    <p:extLst>
      <p:ext uri="{BB962C8B-B14F-4D97-AF65-F5344CB8AC3E}">
        <p14:creationId xmlns:p14="http://schemas.microsoft.com/office/powerpoint/2010/main" val="50359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EA9C48-DB4D-1AB2-6224-29B4A1F6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Tools and Technologies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EB10F3C-1972-1987-4587-DD67900E2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626714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6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F31169-F09F-AAFD-6CF2-EBB30A57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D3816-385C-09D1-D79C-2FD4549C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182880" tIns="182880" rIns="182880" bIns="182880" rtlCol="0">
            <a:normAutofit/>
          </a:bodyPr>
          <a:lstStyle/>
          <a:p>
            <a:pPr algn="ctr"/>
            <a:r>
              <a:rPr lang="en-US" sz="5200" kern="1200" cap="all" spc="200" baseline="0">
                <a:latin typeface="+mj-lt"/>
                <a:ea typeface="+mj-ea"/>
                <a:cs typeface="+mj-cs"/>
              </a:rPr>
              <a:t>Data Processing Workflow</a:t>
            </a:r>
          </a:p>
        </p:txBody>
      </p:sp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EDD1BF69-75E7-8AC3-598A-50C3E99C0B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09506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4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picture of a viewing telescope with a city on its background">
            <a:extLst>
              <a:ext uri="{FF2B5EF4-FFF2-40B4-BE49-F238E27FC236}">
                <a16:creationId xmlns:a16="http://schemas.microsoft.com/office/drawing/2014/main" id="{C2B22A27-4EE9-CB22-C2D8-2A417C8743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395" r="-1" b="-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56F85C7-81AB-6B8D-F7BF-36A8365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1580</Words>
  <Application>Microsoft Macintosh PowerPoint</Application>
  <PresentationFormat>Widescreen</PresentationFormat>
  <Paragraphs>150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Office Theme</vt:lpstr>
      <vt:lpstr>CS445 Spring 2025</vt:lpstr>
      <vt:lpstr>PowerPoint Presentation</vt:lpstr>
      <vt:lpstr>The Team</vt:lpstr>
      <vt:lpstr>Project Overview</vt:lpstr>
      <vt:lpstr>Why This Project Matters</vt:lpstr>
      <vt:lpstr>Dataset Description</vt:lpstr>
      <vt:lpstr>Tools and Technologies</vt:lpstr>
      <vt:lpstr>Data Processing Workflow</vt:lpstr>
      <vt:lpstr>OVERVIEW</vt:lpstr>
      <vt:lpstr>Global Happiness Over Time (2008–2021)</vt:lpstr>
      <vt:lpstr>Happiness Determinants</vt:lpstr>
      <vt:lpstr>Parallel Coordinates Plot: Multidimensional Happiness Factors</vt:lpstr>
      <vt:lpstr>Regional Analysis</vt:lpstr>
      <vt:lpstr>Regional Analysis</vt:lpstr>
      <vt:lpstr>Stacked Bar: Factor Contributions for Top 25 Happiest Countries</vt:lpstr>
      <vt:lpstr>Area Chart: Changing Drivers of Happiness Over Time </vt:lpstr>
      <vt:lpstr>Correlation Heatmap: Happiness Factors </vt:lpstr>
      <vt:lpstr>Radar Chart: Regional Inequality in Key Happiness Factors </vt:lpstr>
      <vt:lpstr>Interactive Happiness Diagnostic Tool</vt:lpstr>
      <vt:lpstr>Box Plot: Regional Happiness Score Distribution</vt:lpstr>
      <vt:lpstr>Treemap: Regional and Country Happiness Contribution</vt:lpstr>
      <vt:lpstr>Radar Chart: USA vs Sweden on Key Happiness Factors</vt:lpstr>
      <vt:lpstr>Sunburst: Happiness by Region &amp; Income Tier</vt:lpstr>
      <vt:lpstr>Slope Chart: Changes in Country Happiness Rankings</vt:lpstr>
      <vt:lpstr>Regional Happiness Trends: Line CharT</vt:lpstr>
      <vt:lpstr>Derived Data</vt:lpstr>
      <vt:lpstr>PowerPoint Presentation</vt:lpstr>
      <vt:lpstr>PowerPoint Presentation</vt:lpstr>
      <vt:lpstr>PowerPoint Presentation</vt:lpstr>
      <vt:lpstr>CONCLUSION</vt:lpstr>
      <vt:lpstr>Predictive Happiness Trajectories: Projected Country Trends</vt:lpstr>
      <vt:lpstr>Key Takeaways</vt:lpstr>
      <vt:lpstr>Challenges and Limitations</vt:lpstr>
      <vt:lpstr>Questions &amp; Answers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Fisher Bachman-Rhodes</dc:creator>
  <cp:lastModifiedBy>Daniel Tongu</cp:lastModifiedBy>
  <cp:revision>2</cp:revision>
  <dcterms:created xsi:type="dcterms:W3CDTF">2025-05-31T19:50:17Z</dcterms:created>
  <dcterms:modified xsi:type="dcterms:W3CDTF">2025-06-07T01:31:11Z</dcterms:modified>
</cp:coreProperties>
</file>